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entation.xml" ContentType="application/vnd.openxmlformats-officedocument.presentationml.presentation.main+xml"/>
  <Override PartName="/ppt/slides/slide31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40" r:id="rId4"/>
  </p:sldMasterIdLst>
  <p:handoutMasterIdLst>
    <p:handoutMasterId r:id="rId38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93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4" r:id="rId22"/>
    <p:sldId id="277" r:id="rId23"/>
    <p:sldId id="279" r:id="rId24"/>
    <p:sldId id="280" r:id="rId25"/>
    <p:sldId id="281" r:id="rId26"/>
    <p:sldId id="283" r:id="rId27"/>
    <p:sldId id="284" r:id="rId28"/>
    <p:sldId id="285" r:id="rId29"/>
    <p:sldId id="287" r:id="rId30"/>
    <p:sldId id="288" r:id="rId31"/>
    <p:sldId id="289" r:id="rId32"/>
    <p:sldId id="296" r:id="rId33"/>
    <p:sldId id="295" r:id="rId34"/>
    <p:sldId id="290" r:id="rId35"/>
    <p:sldId id="291" r:id="rId36"/>
    <p:sldId id="292" r:id="rId3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ustomXml" Target="../customXml/item4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E67650-DA4E-4B1A-98CC-88BF39488AED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8A899A-560F-4955-942A-3AEAAA1AE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30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22D850F-C1BA-410A-BEFE-5CDDDF274F5B}" type="datetimeFigureOut">
              <a:rPr lang="en-US" smtClean="0"/>
              <a:t>22-Oct-19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CEC2F6-2138-437A-AD98-86AFED99AD3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1" r:id="rId1"/>
    <p:sldLayoutId id="2147484442" r:id="rId2"/>
    <p:sldLayoutId id="2147484443" r:id="rId3"/>
    <p:sldLayoutId id="2147484444" r:id="rId4"/>
    <p:sldLayoutId id="2147484445" r:id="rId5"/>
    <p:sldLayoutId id="2147484446" r:id="rId6"/>
    <p:sldLayoutId id="2147484447" r:id="rId7"/>
    <p:sldLayoutId id="2147484448" r:id="rId8"/>
    <p:sldLayoutId id="2147484449" r:id="rId9"/>
    <p:sldLayoutId id="2147484450" r:id="rId10"/>
    <p:sldLayoutId id="21474844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TERASUL DAN BAHASA PENGGANTI </a:t>
            </a:r>
            <a:r>
              <a:rPr lang="en-US" sz="28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DIRI “BAHASA DALAM</a:t>
            </a: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”</a:t>
            </a:r>
            <a:endParaRPr lang="en-US" sz="2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1200" i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Dikemaskinikan</a:t>
            </a:r>
            <a:r>
              <a:rPr lang="en-US" sz="12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200" i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oleh</a:t>
            </a:r>
            <a:endParaRPr lang="en-US" sz="12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dirty="0" smtClean="0"/>
              <a:t>AWANGKU MOHD. NOOR HAMADDI BIN PENGIRAN AHMAD</a:t>
            </a:r>
            <a:endParaRPr lang="en-US" dirty="0"/>
          </a:p>
          <a:p>
            <a:pPr>
              <a:defRPr/>
            </a:pPr>
            <a:endParaRPr lang="en-US" sz="800" dirty="0"/>
          </a:p>
          <a:p>
            <a:pPr>
              <a:defRPr/>
            </a:pPr>
            <a:r>
              <a:rPr lang="en-US" dirty="0"/>
              <a:t>[ </a:t>
            </a:r>
            <a:r>
              <a:rPr lang="en-US" sz="1400" dirty="0" smtClean="0"/>
              <a:t>PEGAWAI ADAT ISTIADAT ]</a:t>
            </a:r>
            <a:endParaRPr lang="en-US" sz="1400" dirty="0"/>
          </a:p>
          <a:p>
            <a:pPr>
              <a:defRPr/>
            </a:pPr>
            <a:r>
              <a:rPr lang="en-US" sz="1400" dirty="0" err="1"/>
              <a:t>Jabatan</a:t>
            </a:r>
            <a:r>
              <a:rPr lang="en-US" sz="1400" dirty="0"/>
              <a:t> </a:t>
            </a:r>
            <a:r>
              <a:rPr lang="en-US" sz="1400" dirty="0" err="1"/>
              <a:t>Adat</a:t>
            </a:r>
            <a:r>
              <a:rPr lang="en-US" sz="1400" dirty="0"/>
              <a:t> </a:t>
            </a:r>
            <a:r>
              <a:rPr lang="en-US" sz="1400" dirty="0" err="1"/>
              <a:t>Istiadat</a:t>
            </a:r>
            <a:r>
              <a:rPr lang="en-US" sz="1400" dirty="0"/>
              <a:t> Negara</a:t>
            </a:r>
          </a:p>
          <a:p>
            <a:pPr>
              <a:defRPr/>
            </a:pPr>
            <a:r>
              <a:rPr lang="en-US" sz="1400" dirty="0" err="1"/>
              <a:t>Jabatan</a:t>
            </a:r>
            <a:r>
              <a:rPr lang="en-US" sz="1400" dirty="0"/>
              <a:t> </a:t>
            </a:r>
            <a:r>
              <a:rPr lang="en-US" sz="1400" dirty="0" err="1"/>
              <a:t>Perdana</a:t>
            </a:r>
            <a:r>
              <a:rPr lang="en-US" sz="1400" dirty="0"/>
              <a:t> </a:t>
            </a:r>
            <a:r>
              <a:rPr lang="en-US" sz="1400" dirty="0" err="1"/>
              <a:t>Menteri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4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700" b="1" dirty="0">
                <a:solidFill>
                  <a:schemeClr val="accent1"/>
                </a:solidFill>
              </a:rPr>
              <a:t>HUBUNGAN TERASUL DAN </a:t>
            </a:r>
            <a:r>
              <a:rPr lang="en-US" sz="2700" b="1" dirty="0" smtClean="0">
                <a:solidFill>
                  <a:schemeClr val="accent1"/>
                </a:solidFill>
              </a:rPr>
              <a:t>BAHASA </a:t>
            </a:r>
            <a:r>
              <a:rPr lang="en-US" sz="2700" b="1" dirty="0">
                <a:solidFill>
                  <a:schemeClr val="accent1"/>
                </a:solidFill>
              </a:rPr>
              <a:t>DALAM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Terasul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berdatang</a:t>
            </a:r>
            <a:r>
              <a:rPr lang="en-US" dirty="0"/>
              <a:t> </a:t>
            </a:r>
            <a:r>
              <a:rPr lang="en-US" dirty="0" err="1"/>
              <a:t>sembah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 smtClean="0"/>
              <a:t>Kerabat</a:t>
            </a:r>
            <a:r>
              <a:rPr lang="en-US" dirty="0" smtClean="0"/>
              <a:t> </a:t>
            </a:r>
            <a:r>
              <a:rPr lang="en-US" dirty="0" err="1"/>
              <a:t>Diraja</a:t>
            </a:r>
            <a:r>
              <a:rPr lang="en-US" dirty="0"/>
              <a:t>, </a:t>
            </a:r>
            <a:r>
              <a:rPr lang="en-US" dirty="0" err="1"/>
              <a:t>Duli-Duli</a:t>
            </a:r>
            <a:r>
              <a:rPr lang="en-US" dirty="0"/>
              <a:t> </a:t>
            </a:r>
            <a:r>
              <a:rPr lang="en-US" dirty="0" err="1"/>
              <a:t>Wazir</a:t>
            </a:r>
            <a:r>
              <a:rPr lang="en-US" dirty="0"/>
              <a:t>, </a:t>
            </a:r>
            <a:r>
              <a:rPr lang="en-US" dirty="0" err="1" smtClean="0"/>
              <a:t>Pengiran-Pengiran</a:t>
            </a:r>
            <a:r>
              <a:rPr lang="en-US" dirty="0"/>
              <a:t> </a:t>
            </a:r>
            <a:r>
              <a:rPr lang="en-US" dirty="0" err="1" smtClean="0"/>
              <a:t>Cheteria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bercakap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berbual-bual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Orang-Orang yang </a:t>
            </a:r>
            <a:r>
              <a:rPr lang="en-US" dirty="0" err="1"/>
              <a:t>disampiri</a:t>
            </a:r>
            <a:r>
              <a:rPr lang="en-US" dirty="0"/>
              <a:t> </a:t>
            </a:r>
            <a:r>
              <a:rPr lang="en-US" dirty="0" err="1" smtClean="0"/>
              <a:t>gelaran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Pehin-Pehin</a:t>
            </a:r>
            <a:r>
              <a:rPr lang="en-US" dirty="0" smtClean="0"/>
              <a:t> </a:t>
            </a:r>
            <a:r>
              <a:rPr lang="en-US" dirty="0" err="1"/>
              <a:t>Manteri</a:t>
            </a:r>
            <a:r>
              <a:rPr lang="en-US" dirty="0"/>
              <a:t> </a:t>
            </a:r>
            <a:r>
              <a:rPr lang="en-US" dirty="0" err="1"/>
              <a:t>Berchiri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Manteri-Manteri</a:t>
            </a:r>
            <a:r>
              <a:rPr lang="en-US" dirty="0"/>
              <a:t> </a:t>
            </a:r>
            <a:r>
              <a:rPr lang="en-US" dirty="0" err="1"/>
              <a:t>Bertauliah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83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>
                <a:solidFill>
                  <a:schemeClr val="accent1"/>
                </a:solidFill>
              </a:rPr>
              <a:t>Sambungan</a:t>
            </a:r>
            <a:r>
              <a:rPr lang="en-US" sz="3600" b="1" dirty="0">
                <a:solidFill>
                  <a:schemeClr val="accent1"/>
                </a:solidFill>
              </a:rPr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berpandukan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/>
              <a:t>Terasul</a:t>
            </a:r>
            <a:r>
              <a:rPr lang="en-US" dirty="0"/>
              <a:t>,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bercakap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orang-orang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7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 dirty="0"/>
              <a:t>BAHAGIAN-BAHAGIAN </a:t>
            </a:r>
            <a:br>
              <a:rPr lang="en-US" sz="2800" b="1" dirty="0"/>
            </a:br>
            <a:r>
              <a:rPr lang="en-US" sz="2800" b="1" dirty="0"/>
              <a:t>TERASUL &amp; BAHASA PENGGANTI DIRI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1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b="1" dirty="0"/>
              <a:t>KEBAWAH DULI YANG MAHA MULIA PADUKA SERI BAGINDA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600" i="1" dirty="0" err="1" smtClean="0"/>
              <a:t>Untuk</a:t>
            </a:r>
            <a:endParaRPr lang="en-US" sz="2600" i="1" dirty="0"/>
          </a:p>
          <a:p>
            <a:pPr algn="ctr">
              <a:buNone/>
            </a:pPr>
            <a:r>
              <a:rPr lang="en-US" sz="2600" b="1" dirty="0"/>
              <a:t>Sultan </a:t>
            </a:r>
            <a:r>
              <a:rPr lang="en-US" sz="2600" b="1" dirty="0" err="1" smtClean="0"/>
              <a:t>dan</a:t>
            </a:r>
            <a:r>
              <a:rPr lang="en-US" sz="2600" b="1" dirty="0" smtClean="0"/>
              <a:t> Raja </a:t>
            </a:r>
            <a:r>
              <a:rPr lang="en-US" sz="2600" b="1" dirty="0" err="1"/>
              <a:t>Isteri</a:t>
            </a:r>
            <a:endParaRPr lang="en-US" sz="2600" b="1" dirty="0"/>
          </a:p>
          <a:p>
            <a:pPr algn="ctr">
              <a:buNone/>
            </a:pPr>
            <a:r>
              <a:rPr lang="en-US" sz="2600" i="1" dirty="0" err="1" smtClean="0"/>
              <a:t>Urutannya</a:t>
            </a:r>
            <a:endParaRPr lang="en-US" sz="2600" i="1" dirty="0" smtClean="0"/>
          </a:p>
          <a:p>
            <a:pPr algn="ctr">
              <a:buNone/>
            </a:pPr>
            <a:r>
              <a:rPr lang="en-US" sz="2600" i="1" dirty="0" err="1" smtClean="0"/>
              <a:t>Terasul-Gelaran-Nama</a:t>
            </a:r>
            <a:endParaRPr lang="en-US" sz="2600" i="1" dirty="0"/>
          </a:p>
          <a:p>
            <a:pPr algn="ctr">
              <a:buNone/>
            </a:pPr>
            <a:endParaRPr lang="en-US" sz="2600" i="1" dirty="0" smtClean="0"/>
          </a:p>
          <a:p>
            <a:pPr algn="ctr">
              <a:buNone/>
            </a:pPr>
            <a:r>
              <a:rPr lang="en-US" sz="2600" i="1" dirty="0" err="1" smtClean="0"/>
              <a:t>Pembungkus</a:t>
            </a:r>
            <a:r>
              <a:rPr lang="en-US" sz="2600" i="1" dirty="0" smtClean="0"/>
              <a:t> </a:t>
            </a:r>
            <a:r>
              <a:rPr lang="en-US" sz="2600" i="1" dirty="0" err="1"/>
              <a:t>Kalimat</a:t>
            </a:r>
            <a:r>
              <a:rPr lang="en-US" sz="2600" dirty="0"/>
              <a:t> </a:t>
            </a:r>
          </a:p>
          <a:p>
            <a:pPr algn="ctr">
              <a:buNone/>
            </a:pPr>
            <a:r>
              <a:rPr lang="en-US" sz="2600" b="1" dirty="0" err="1" smtClean="0"/>
              <a:t>Ampun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Beribu-ribu</a:t>
            </a:r>
            <a:r>
              <a:rPr lang="en-US" sz="2600" b="1" dirty="0" smtClean="0"/>
              <a:t> </a:t>
            </a:r>
            <a:r>
              <a:rPr lang="en-US" sz="2600" b="1" dirty="0" err="1"/>
              <a:t>Ampun</a:t>
            </a:r>
            <a:endParaRPr lang="en-US" sz="2600" b="1" dirty="0"/>
          </a:p>
          <a:p>
            <a:pPr algn="ctr">
              <a:spcBef>
                <a:spcPct val="50000"/>
              </a:spcBef>
            </a:pPr>
            <a:endParaRPr lang="en-US" sz="2600" b="1" i="1" dirty="0" smtClean="0"/>
          </a:p>
          <a:p>
            <a:pPr marL="0" indent="0" algn="ctr">
              <a:spcBef>
                <a:spcPct val="50000"/>
              </a:spcBef>
              <a:buNone/>
            </a:pPr>
            <a:r>
              <a:rPr lang="en-US" sz="2600" i="1" dirty="0" err="1" smtClean="0"/>
              <a:t>Lelaki</a:t>
            </a:r>
            <a:r>
              <a:rPr lang="en-US" sz="2600" i="1" dirty="0" smtClean="0"/>
              <a:t>/</a:t>
            </a:r>
            <a:r>
              <a:rPr lang="en-US" sz="2600" i="1" dirty="0" err="1" smtClean="0"/>
              <a:t>Perempuan</a:t>
            </a:r>
            <a:endParaRPr lang="en-US" sz="2600" i="1" dirty="0"/>
          </a:p>
          <a:p>
            <a:pPr marL="0" indent="0" algn="ctr">
              <a:spcBef>
                <a:spcPct val="50000"/>
              </a:spcBef>
              <a:buNone/>
            </a:pPr>
            <a:r>
              <a:rPr lang="en-US" sz="2500" b="1" dirty="0" err="1"/>
              <a:t>Hamba</a:t>
            </a:r>
            <a:r>
              <a:rPr lang="en-US" sz="2500" b="1" dirty="0"/>
              <a:t> </a:t>
            </a:r>
            <a:r>
              <a:rPr lang="en-US" sz="2500" b="1" dirty="0" err="1"/>
              <a:t>Kebawah</a:t>
            </a:r>
            <a:r>
              <a:rPr lang="en-US" sz="2500" b="1" dirty="0"/>
              <a:t> </a:t>
            </a:r>
            <a:r>
              <a:rPr lang="en-US" sz="2500" b="1" dirty="0" err="1"/>
              <a:t>Duli</a:t>
            </a:r>
            <a:r>
              <a:rPr lang="en-US" sz="2500" b="1" dirty="0"/>
              <a:t> Tuan </a:t>
            </a:r>
            <a:r>
              <a:rPr lang="en-US" sz="2500" b="1" dirty="0" err="1" smtClean="0"/>
              <a:t>Patik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273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 algn="just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700" dirty="0" err="1">
                <a:solidFill>
                  <a:schemeClr val="tx1"/>
                </a:solidFill>
              </a:rPr>
              <a:t>Ampun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Beribu-ribu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Ampun</a:t>
            </a:r>
            <a:r>
              <a:rPr lang="en-US" sz="2700" dirty="0">
                <a:solidFill>
                  <a:schemeClr val="tx1"/>
                </a:solidFill>
              </a:rPr>
              <a:t>, </a:t>
            </a:r>
            <a:r>
              <a:rPr lang="en-US" sz="2700" dirty="0" err="1">
                <a:solidFill>
                  <a:schemeClr val="tx1"/>
                </a:solidFill>
              </a:rPr>
              <a:t>Hamba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Kebawah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Duli</a:t>
            </a:r>
            <a:r>
              <a:rPr lang="en-US" sz="2700" dirty="0">
                <a:solidFill>
                  <a:schemeClr val="tx1"/>
                </a:solidFill>
              </a:rPr>
              <a:t> Tuan </a:t>
            </a:r>
            <a:r>
              <a:rPr lang="en-US" sz="2700" dirty="0" err="1" smtClean="0">
                <a:solidFill>
                  <a:schemeClr val="tx1"/>
                </a:solidFill>
              </a:rPr>
              <a:t>Patik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menjunjung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kasih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atas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keberangkatan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Kebawah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Duli</a:t>
            </a:r>
            <a:r>
              <a:rPr lang="en-US" sz="2700" dirty="0">
                <a:solidFill>
                  <a:schemeClr val="tx1"/>
                </a:solidFill>
              </a:rPr>
              <a:t> Tuan </a:t>
            </a:r>
            <a:r>
              <a:rPr lang="en-US" sz="2700" dirty="0" err="1">
                <a:solidFill>
                  <a:schemeClr val="tx1"/>
                </a:solidFill>
              </a:rPr>
              <a:t>Patik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</a:rPr>
              <a:t>ke</a:t>
            </a:r>
            <a:r>
              <a:rPr lang="en-US" sz="2700" dirty="0" smtClean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jabatan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ini</a:t>
            </a:r>
            <a:r>
              <a:rPr lang="en-US" sz="2700" dirty="0" smtClean="0">
                <a:solidFill>
                  <a:schemeClr val="tx1"/>
                </a:solidFill>
              </a:rPr>
              <a:t>.</a:t>
            </a:r>
            <a:endParaRPr lang="en-US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46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700" b="1" dirty="0">
                <a:solidFill>
                  <a:schemeClr val="tx2"/>
                </a:solidFill>
              </a:rPr>
              <a:t>DULI YANG TERAMAT MULIA </a:t>
            </a:r>
            <a:r>
              <a:rPr lang="en-US" sz="2700" b="1" dirty="0" smtClean="0">
                <a:solidFill>
                  <a:schemeClr val="tx2"/>
                </a:solidFill>
              </a:rPr>
              <a:t>PADUKA SERI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1400" i="1" dirty="0" err="1"/>
              <a:t>Untuk</a:t>
            </a:r>
            <a:endParaRPr lang="en-US" sz="1600" dirty="0"/>
          </a:p>
          <a:p>
            <a:pPr algn="just"/>
            <a:r>
              <a:rPr lang="en-US" sz="2000" b="1" dirty="0" err="1"/>
              <a:t>Putera</a:t>
            </a:r>
            <a:r>
              <a:rPr lang="en-US" sz="2000" b="1" dirty="0"/>
              <a:t> Sultan </a:t>
            </a:r>
            <a:r>
              <a:rPr lang="en-US" sz="2000" b="1" dirty="0" smtClean="0"/>
              <a:t>Yang </a:t>
            </a:r>
            <a:r>
              <a:rPr lang="en-US" sz="2000" b="1" dirty="0" err="1" smtClean="0"/>
              <a:t>Gahara</a:t>
            </a:r>
            <a:r>
              <a:rPr lang="en-US" sz="2000" b="1" dirty="0" smtClean="0"/>
              <a:t> yang </a:t>
            </a:r>
            <a:r>
              <a:rPr lang="en-US" sz="2000" b="1" dirty="0" err="1"/>
              <a:t>dimasyhurkan</a:t>
            </a:r>
            <a:r>
              <a:rPr lang="en-US" sz="2000" b="1" dirty="0"/>
              <a:t> </a:t>
            </a:r>
            <a:r>
              <a:rPr lang="en-US" sz="2000" b="1" dirty="0" err="1"/>
              <a:t>menjadi</a:t>
            </a:r>
            <a:r>
              <a:rPr lang="en-US" sz="2000" b="1" dirty="0"/>
              <a:t> </a:t>
            </a:r>
            <a:r>
              <a:rPr lang="en-US" sz="2000" b="1" dirty="0" err="1" smtClean="0"/>
              <a:t>Duli</a:t>
            </a:r>
            <a:r>
              <a:rPr lang="en-US" sz="2000" b="1" dirty="0" smtClean="0"/>
              <a:t> Pengiran Muda </a:t>
            </a:r>
            <a:r>
              <a:rPr lang="en-US" sz="2000" b="1" dirty="0" err="1" smtClean="0"/>
              <a:t>Mahkota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Putera-Putera</a:t>
            </a:r>
            <a:r>
              <a:rPr lang="en-US" sz="2000" b="1" dirty="0" smtClean="0"/>
              <a:t> Sultan Yang </a:t>
            </a:r>
            <a:r>
              <a:rPr lang="en-US" sz="2000" b="1" dirty="0" err="1" smtClean="0"/>
              <a:t>Gahara</a:t>
            </a:r>
            <a:endParaRPr lang="en-US" sz="2000" b="1" dirty="0"/>
          </a:p>
          <a:p>
            <a:pPr algn="just"/>
            <a:r>
              <a:rPr lang="en-US" sz="2000" b="1" dirty="0" err="1"/>
              <a:t>Putera</a:t>
            </a:r>
            <a:r>
              <a:rPr lang="en-US" sz="2000" b="1" dirty="0"/>
              <a:t> Sultan </a:t>
            </a:r>
            <a:r>
              <a:rPr lang="en-US" sz="2000" b="1" dirty="0" smtClean="0"/>
              <a:t>Yang </a:t>
            </a:r>
            <a:r>
              <a:rPr lang="en-US" sz="2000" b="1" dirty="0" err="1"/>
              <a:t>Gahara</a:t>
            </a:r>
            <a:r>
              <a:rPr lang="en-US" sz="2000" b="1" dirty="0"/>
              <a:t> yang </a:t>
            </a:r>
            <a:r>
              <a:rPr lang="en-US" sz="2000" b="1" dirty="0" err="1"/>
              <a:t>diarak</a:t>
            </a:r>
            <a:r>
              <a:rPr lang="en-US" sz="2000" b="1" dirty="0"/>
              <a:t> </a:t>
            </a:r>
            <a:r>
              <a:rPr lang="en-US" sz="2000" b="1" dirty="0" err="1"/>
              <a:t>menjadi</a:t>
            </a:r>
            <a:r>
              <a:rPr lang="en-US" sz="2000" b="1" dirty="0"/>
              <a:t> </a:t>
            </a:r>
            <a:r>
              <a:rPr lang="en-US" sz="2000" b="1" dirty="0" err="1" smtClean="0"/>
              <a:t>Duli</a:t>
            </a:r>
            <a:r>
              <a:rPr lang="en-US" sz="2000" b="1" dirty="0" smtClean="0"/>
              <a:t> Pengiran </a:t>
            </a:r>
            <a:r>
              <a:rPr lang="en-US" sz="2000" b="1" dirty="0" err="1"/>
              <a:t>Perdana</a:t>
            </a:r>
            <a:r>
              <a:rPr lang="en-US" sz="2000" b="1" dirty="0"/>
              <a:t> Wazir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smtClean="0"/>
              <a:t>Wazir-Wazir</a:t>
            </a:r>
            <a:endParaRPr lang="en-US" sz="2000" i="1" dirty="0" smtClean="0"/>
          </a:p>
          <a:p>
            <a:pPr algn="ctr">
              <a:buNone/>
            </a:pPr>
            <a:r>
              <a:rPr lang="en-US" sz="2000" i="1" dirty="0" err="1" smtClean="0"/>
              <a:t>Urutannya</a:t>
            </a:r>
            <a:endParaRPr lang="en-US" sz="2000" i="1" u="sng" dirty="0"/>
          </a:p>
          <a:p>
            <a:pPr algn="ctr">
              <a:buNone/>
            </a:pPr>
            <a:r>
              <a:rPr lang="en-US" sz="2000" i="1" dirty="0"/>
              <a:t> </a:t>
            </a:r>
            <a:r>
              <a:rPr lang="en-US" sz="2000" i="1" dirty="0" err="1" smtClean="0"/>
              <a:t>Terasul</a:t>
            </a:r>
            <a:r>
              <a:rPr lang="en-US" sz="2000" i="1" dirty="0" smtClean="0"/>
              <a:t>-</a:t>
            </a:r>
            <a:r>
              <a:rPr lang="en-US" sz="2000" i="1" dirty="0" err="1" smtClean="0"/>
              <a:t>Gelaran</a:t>
            </a:r>
            <a:r>
              <a:rPr lang="en-US" sz="2000" i="1" dirty="0" smtClean="0"/>
              <a:t>-Nama</a:t>
            </a:r>
          </a:p>
          <a:p>
            <a:pPr algn="ctr">
              <a:buNone/>
            </a:pPr>
            <a:endParaRPr lang="en-US" sz="2000" dirty="0"/>
          </a:p>
          <a:p>
            <a:pPr marL="0" indent="0" algn="ctr">
              <a:buNone/>
              <a:defRPr/>
            </a:pPr>
            <a:r>
              <a:rPr lang="en-US" sz="2000" i="1" kern="0" dirty="0" err="1" smtClean="0">
                <a:solidFill>
                  <a:srgbClr val="000000"/>
                </a:solidFill>
              </a:rPr>
              <a:t>Pembungkus</a:t>
            </a:r>
            <a:r>
              <a:rPr lang="en-US" sz="2000" i="1" kern="0" dirty="0" smtClean="0">
                <a:solidFill>
                  <a:srgbClr val="000000"/>
                </a:solidFill>
              </a:rPr>
              <a:t> </a:t>
            </a:r>
            <a:r>
              <a:rPr lang="en-US" sz="2000" i="1" kern="0" dirty="0" err="1" smtClean="0">
                <a:solidFill>
                  <a:srgbClr val="000000"/>
                </a:solidFill>
              </a:rPr>
              <a:t>Kalimat</a:t>
            </a:r>
            <a:endParaRPr lang="en-US" sz="2000" i="1" kern="0" dirty="0">
              <a:solidFill>
                <a:srgbClr val="000000"/>
              </a:solidFill>
            </a:endParaRPr>
          </a:p>
          <a:p>
            <a:pPr marL="0" indent="0" algn="ctr">
              <a:buNone/>
              <a:defRPr/>
            </a:pPr>
            <a:r>
              <a:rPr lang="en-US" sz="2000" b="1" dirty="0" err="1"/>
              <a:t>Beribu</a:t>
            </a:r>
            <a:r>
              <a:rPr lang="en-US" sz="2000" b="1" dirty="0"/>
              <a:t> </a:t>
            </a:r>
            <a:r>
              <a:rPr lang="en-US" sz="2000" b="1" dirty="0" err="1"/>
              <a:t>Ampun</a:t>
            </a:r>
            <a:r>
              <a:rPr lang="en-US" sz="2000" b="1" dirty="0"/>
              <a:t> </a:t>
            </a:r>
            <a:endParaRPr lang="en-US" sz="2000" b="1" dirty="0" smtClean="0"/>
          </a:p>
          <a:p>
            <a:pPr marL="0" indent="0" algn="ctr">
              <a:buNone/>
              <a:defRPr/>
            </a:pPr>
            <a:endParaRPr lang="en-US" sz="2000" dirty="0" smtClean="0"/>
          </a:p>
          <a:p>
            <a:pPr marL="0" indent="0" algn="ctr">
              <a:buNone/>
              <a:defRPr/>
            </a:pPr>
            <a:r>
              <a:rPr lang="en-US" sz="2000" i="1" kern="0" dirty="0" err="1">
                <a:solidFill>
                  <a:srgbClr val="000000"/>
                </a:solidFill>
              </a:rPr>
              <a:t>Lelaki</a:t>
            </a:r>
            <a:r>
              <a:rPr lang="en-US" sz="2000" i="1" kern="0" dirty="0">
                <a:solidFill>
                  <a:srgbClr val="000000"/>
                </a:solidFill>
              </a:rPr>
              <a:t> / </a:t>
            </a:r>
            <a:r>
              <a:rPr lang="en-US" sz="2000" i="1" kern="0" dirty="0" err="1">
                <a:solidFill>
                  <a:srgbClr val="000000"/>
                </a:solidFill>
              </a:rPr>
              <a:t>Perempuan</a:t>
            </a:r>
            <a:endParaRPr lang="en-US" sz="2000" i="1" kern="0" dirty="0">
              <a:solidFill>
                <a:srgbClr val="000000"/>
              </a:solidFill>
            </a:endParaRPr>
          </a:p>
          <a:p>
            <a:pPr marL="0" indent="0" algn="ctr">
              <a:buNone/>
              <a:defRPr/>
            </a:pPr>
            <a:r>
              <a:rPr lang="en-US" sz="2000" b="1" kern="0" dirty="0" err="1">
                <a:solidFill>
                  <a:srgbClr val="000000"/>
                </a:solidFill>
              </a:rPr>
              <a:t>Hamba</a:t>
            </a:r>
            <a:r>
              <a:rPr lang="en-US" sz="2000" b="1" kern="0" dirty="0">
                <a:solidFill>
                  <a:srgbClr val="000000"/>
                </a:solidFill>
              </a:rPr>
              <a:t> </a:t>
            </a:r>
            <a:r>
              <a:rPr lang="en-US" sz="2000" b="1" kern="0" dirty="0" err="1">
                <a:solidFill>
                  <a:srgbClr val="000000"/>
                </a:solidFill>
              </a:rPr>
              <a:t>Duli</a:t>
            </a:r>
            <a:r>
              <a:rPr lang="en-US" sz="2000" b="1" kern="0" dirty="0">
                <a:solidFill>
                  <a:srgbClr val="000000"/>
                </a:solidFill>
              </a:rPr>
              <a:t> </a:t>
            </a:r>
            <a:r>
              <a:rPr lang="en-US" sz="2000" b="1" kern="0" dirty="0" err="1">
                <a:solidFill>
                  <a:srgbClr val="000000"/>
                </a:solidFill>
              </a:rPr>
              <a:t>Tuanku</a:t>
            </a:r>
            <a:endParaRPr lang="en-US" sz="2000" b="1" kern="0" dirty="0">
              <a:solidFill>
                <a:srgbClr val="000000"/>
              </a:solidFill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2873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lvl="1" indent="-342900" algn="just">
              <a:buNone/>
            </a:pPr>
            <a:r>
              <a:rPr lang="en-US" sz="2700" dirty="0">
                <a:solidFill>
                  <a:schemeClr val="tx1"/>
                </a:solidFill>
              </a:rPr>
              <a:t>1.	</a:t>
            </a:r>
            <a:r>
              <a:rPr lang="en-US" sz="2700" dirty="0" err="1">
                <a:solidFill>
                  <a:schemeClr val="tx1"/>
                </a:solidFill>
              </a:rPr>
              <a:t>Beribu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Ampun</a:t>
            </a:r>
            <a:r>
              <a:rPr lang="en-US" sz="2700" dirty="0">
                <a:solidFill>
                  <a:schemeClr val="tx1"/>
                </a:solidFill>
              </a:rPr>
              <a:t>, </a:t>
            </a:r>
            <a:r>
              <a:rPr lang="en-US" sz="2700" dirty="0" err="1">
                <a:solidFill>
                  <a:schemeClr val="tx1"/>
                </a:solidFill>
              </a:rPr>
              <a:t>junjungtah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Duli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Tuanku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menyampaikan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sabda</a:t>
            </a:r>
            <a:r>
              <a:rPr lang="en-US" sz="2700" dirty="0">
                <a:solidFill>
                  <a:schemeClr val="tx1"/>
                </a:solidFill>
              </a:rPr>
              <a:t>. </a:t>
            </a:r>
          </a:p>
          <a:p>
            <a:pPr marL="571500" lvl="1" indent="-342900" algn="just">
              <a:buNone/>
            </a:pPr>
            <a:endParaRPr lang="en-US" sz="2700" dirty="0">
              <a:solidFill>
                <a:schemeClr val="tx1"/>
              </a:solidFill>
            </a:endParaRPr>
          </a:p>
          <a:p>
            <a:pPr marL="571500" lvl="1" indent="-342900" algn="just">
              <a:buNone/>
            </a:pPr>
            <a:r>
              <a:rPr lang="en-US" sz="2700" dirty="0">
                <a:solidFill>
                  <a:schemeClr val="tx1"/>
                </a:solidFill>
              </a:rPr>
              <a:t>2.	</a:t>
            </a:r>
            <a:r>
              <a:rPr lang="en-US" sz="2700" dirty="0" err="1">
                <a:solidFill>
                  <a:schemeClr val="tx1"/>
                </a:solidFill>
              </a:rPr>
              <a:t>Hamba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Duli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Tuanku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menyembahkan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berbanyak-banyak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menjunjung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kasih</a:t>
            </a:r>
            <a:r>
              <a:rPr lang="en-US" sz="2700" dirty="0">
                <a:solidFill>
                  <a:schemeClr val="tx1"/>
                </a:solidFill>
              </a:rPr>
              <a:t> di </a:t>
            </a:r>
            <a:r>
              <a:rPr lang="en-US" sz="2700" dirty="0" err="1">
                <a:solidFill>
                  <a:schemeClr val="tx1"/>
                </a:solidFill>
              </a:rPr>
              <a:t>atas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keberangkatan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Duli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Tuanku</a:t>
            </a:r>
            <a:endParaRPr lang="en-US" sz="27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74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700" b="1" dirty="0">
                <a:solidFill>
                  <a:schemeClr val="tx2"/>
                </a:solidFill>
              </a:rPr>
              <a:t>YANG TERAMAT MULIA </a:t>
            </a:r>
            <a:r>
              <a:rPr lang="en-US" sz="2700" b="1" dirty="0" smtClean="0">
                <a:solidFill>
                  <a:schemeClr val="tx2"/>
                </a:solidFill>
              </a:rPr>
              <a:t>PADUKA SERI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1800" i="1" dirty="0" err="1"/>
              <a:t>Untuk</a:t>
            </a:r>
            <a:endParaRPr lang="en-US" sz="1800" i="1" dirty="0"/>
          </a:p>
          <a:p>
            <a:pPr algn="ctr"/>
            <a:r>
              <a:rPr lang="en-US" sz="2400" b="1" dirty="0" err="1"/>
              <a:t>Isteri</a:t>
            </a:r>
            <a:r>
              <a:rPr lang="en-US" sz="2400" b="1" dirty="0"/>
              <a:t> DYTM </a:t>
            </a:r>
            <a:r>
              <a:rPr lang="en-US" sz="2400" b="1" dirty="0" err="1"/>
              <a:t>Paduka</a:t>
            </a:r>
            <a:r>
              <a:rPr lang="en-US" sz="2400" b="1" dirty="0"/>
              <a:t> Seri </a:t>
            </a:r>
            <a:r>
              <a:rPr lang="en-US" sz="2400" b="1" dirty="0" err="1"/>
              <a:t>Pg</a:t>
            </a:r>
            <a:r>
              <a:rPr lang="en-US" sz="2400" b="1" dirty="0"/>
              <a:t> </a:t>
            </a:r>
            <a:r>
              <a:rPr lang="en-US" sz="2400" b="1" dirty="0" err="1"/>
              <a:t>Muda</a:t>
            </a:r>
            <a:r>
              <a:rPr lang="en-US" sz="2400" b="1" dirty="0"/>
              <a:t> </a:t>
            </a:r>
            <a:r>
              <a:rPr lang="en-US" sz="2400" b="1" dirty="0" err="1"/>
              <a:t>Mahkota</a:t>
            </a:r>
            <a:endParaRPr lang="en-US" sz="2400" b="1" dirty="0"/>
          </a:p>
          <a:p>
            <a:pPr algn="ctr"/>
            <a:r>
              <a:rPr lang="en-US" sz="2400" b="1" dirty="0" err="1"/>
              <a:t>Puteri-Puteri</a:t>
            </a:r>
            <a:r>
              <a:rPr lang="en-US" sz="2400" b="1" dirty="0"/>
              <a:t> Sultan </a:t>
            </a:r>
            <a:r>
              <a:rPr lang="en-US" sz="2400" b="1" dirty="0" smtClean="0"/>
              <a:t>Yang </a:t>
            </a:r>
            <a:r>
              <a:rPr lang="en-US" sz="2400" b="1" dirty="0" err="1" smtClean="0"/>
              <a:t>Gahara</a:t>
            </a:r>
            <a:endParaRPr lang="en-US" sz="2000" dirty="0"/>
          </a:p>
          <a:p>
            <a:pPr algn="ctr">
              <a:buNone/>
            </a:pPr>
            <a:r>
              <a:rPr lang="en-US" sz="2200" i="1" dirty="0" err="1" smtClean="0"/>
              <a:t>Urutannya</a:t>
            </a:r>
            <a:endParaRPr lang="en-US" sz="2200" i="1" u="sng" dirty="0"/>
          </a:p>
          <a:p>
            <a:pPr algn="ctr">
              <a:buNone/>
            </a:pPr>
            <a:r>
              <a:rPr lang="en-US" sz="2200" i="1" dirty="0" err="1" smtClean="0"/>
              <a:t>Terasul</a:t>
            </a:r>
            <a:r>
              <a:rPr lang="en-US" sz="2200" i="1" dirty="0" smtClean="0"/>
              <a:t>-</a:t>
            </a:r>
            <a:r>
              <a:rPr lang="en-US" sz="2200" i="1" dirty="0" err="1" smtClean="0"/>
              <a:t>Gelaran</a:t>
            </a:r>
            <a:r>
              <a:rPr lang="en-US" sz="2200" i="1" dirty="0" smtClean="0"/>
              <a:t>-Nama</a:t>
            </a:r>
          </a:p>
          <a:p>
            <a:pPr algn="ctr">
              <a:buNone/>
            </a:pPr>
            <a:endParaRPr lang="en-US" sz="2200" dirty="0" smtClean="0"/>
          </a:p>
          <a:p>
            <a:pPr marL="0" indent="0" algn="ctr">
              <a:spcBef>
                <a:spcPct val="50000"/>
              </a:spcBef>
              <a:buNone/>
            </a:pPr>
            <a:r>
              <a:rPr lang="en-US" sz="2200" i="1" dirty="0" err="1"/>
              <a:t>Pembungkus</a:t>
            </a:r>
            <a:r>
              <a:rPr lang="en-US" sz="2200" i="1" dirty="0"/>
              <a:t> </a:t>
            </a:r>
            <a:r>
              <a:rPr lang="en-US" sz="2200" i="1" dirty="0" err="1"/>
              <a:t>Kalimat</a:t>
            </a:r>
            <a:endParaRPr lang="en-US" sz="2200" i="1" dirty="0"/>
          </a:p>
          <a:p>
            <a:pPr marL="0" indent="0" algn="ctr">
              <a:spcBef>
                <a:spcPct val="50000"/>
              </a:spcBef>
              <a:buNone/>
            </a:pPr>
            <a:r>
              <a:rPr lang="en-US" sz="2200" b="1" dirty="0" err="1"/>
              <a:t>Beribu</a:t>
            </a:r>
            <a:r>
              <a:rPr lang="en-US" sz="2200" b="1" dirty="0"/>
              <a:t> </a:t>
            </a:r>
            <a:r>
              <a:rPr lang="en-US" sz="2200" b="1" dirty="0" err="1" smtClean="0"/>
              <a:t>Ampun</a:t>
            </a:r>
            <a:endParaRPr lang="en-US" sz="2200" b="1" dirty="0" smtClean="0"/>
          </a:p>
          <a:p>
            <a:pPr algn="ctr">
              <a:spcBef>
                <a:spcPct val="50000"/>
              </a:spcBef>
            </a:pPr>
            <a:endParaRPr lang="en-US" sz="2200" b="1" i="1" dirty="0" smtClean="0"/>
          </a:p>
          <a:p>
            <a:pPr marL="0" indent="0" algn="ctr">
              <a:spcBef>
                <a:spcPct val="50000"/>
              </a:spcBef>
              <a:buNone/>
            </a:pPr>
            <a:r>
              <a:rPr lang="en-US" sz="2200" i="1" dirty="0" err="1" smtClean="0"/>
              <a:t>Lelaki</a:t>
            </a:r>
            <a:r>
              <a:rPr lang="en-US" sz="2200" i="1" dirty="0" smtClean="0"/>
              <a:t>/</a:t>
            </a:r>
            <a:r>
              <a:rPr lang="en-US" sz="2200" i="1" dirty="0" err="1" smtClean="0"/>
              <a:t>Perempuan</a:t>
            </a:r>
            <a:endParaRPr lang="en-US" sz="2200" i="1" dirty="0"/>
          </a:p>
          <a:p>
            <a:pPr marL="0" indent="0" algn="ctr">
              <a:spcBef>
                <a:spcPct val="50000"/>
              </a:spcBef>
              <a:buNone/>
            </a:pPr>
            <a:r>
              <a:rPr lang="en-US" sz="2200" b="1" dirty="0" err="1"/>
              <a:t>Hamba</a:t>
            </a:r>
            <a:r>
              <a:rPr lang="en-US" sz="2200" b="1" dirty="0"/>
              <a:t> </a:t>
            </a:r>
            <a:r>
              <a:rPr lang="en-US" sz="2200" b="1" dirty="0" err="1" smtClean="0"/>
              <a:t>Tuanku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9806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lvl="1" indent="-342900" algn="just">
              <a:buNone/>
            </a:pPr>
            <a:r>
              <a:rPr lang="en-US" sz="2700" dirty="0">
                <a:solidFill>
                  <a:schemeClr val="tx1"/>
                </a:solidFill>
              </a:rPr>
              <a:t>1.	</a:t>
            </a:r>
            <a:r>
              <a:rPr lang="en-US" sz="2700" dirty="0" err="1">
                <a:solidFill>
                  <a:schemeClr val="tx1"/>
                </a:solidFill>
              </a:rPr>
              <a:t>Beribu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Ampun</a:t>
            </a:r>
            <a:r>
              <a:rPr lang="en-US" sz="2700" dirty="0">
                <a:solidFill>
                  <a:schemeClr val="tx1"/>
                </a:solidFill>
              </a:rPr>
              <a:t>, </a:t>
            </a:r>
            <a:r>
              <a:rPr lang="en-US" sz="2700" dirty="0" err="1">
                <a:solidFill>
                  <a:schemeClr val="tx1"/>
                </a:solidFill>
              </a:rPr>
              <a:t>junjungtah</a:t>
            </a:r>
            <a:r>
              <a:rPr lang="en-US" sz="2700" dirty="0">
                <a:solidFill>
                  <a:schemeClr val="tx1"/>
                </a:solidFill>
              </a:rPr>
              <a:t>  </a:t>
            </a:r>
            <a:r>
              <a:rPr lang="en-US" sz="2700" dirty="0" err="1">
                <a:solidFill>
                  <a:schemeClr val="tx1"/>
                </a:solidFill>
              </a:rPr>
              <a:t>Tuanku</a:t>
            </a:r>
            <a:r>
              <a:rPr lang="en-US" sz="2700" dirty="0">
                <a:solidFill>
                  <a:schemeClr val="tx1"/>
                </a:solidFill>
              </a:rPr>
              <a:t> / </a:t>
            </a:r>
            <a:r>
              <a:rPr lang="en-US" sz="2700" dirty="0" err="1">
                <a:solidFill>
                  <a:schemeClr val="tx1"/>
                </a:solidFill>
              </a:rPr>
              <a:t>Pengiran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Anak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Puteri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santap</a:t>
            </a:r>
            <a:r>
              <a:rPr lang="en-US" sz="2700" dirty="0">
                <a:solidFill>
                  <a:schemeClr val="tx1"/>
                </a:solidFill>
              </a:rPr>
              <a:t>. </a:t>
            </a:r>
          </a:p>
          <a:p>
            <a:pPr marL="571500" lvl="1" indent="-342900" algn="just">
              <a:buNone/>
            </a:pPr>
            <a:endParaRPr lang="en-US" sz="2700" dirty="0">
              <a:solidFill>
                <a:schemeClr val="tx1"/>
              </a:solidFill>
            </a:endParaRPr>
          </a:p>
          <a:p>
            <a:pPr marL="571500" lvl="1" indent="-342900" algn="just">
              <a:buNone/>
            </a:pPr>
            <a:r>
              <a:rPr lang="en-US" sz="2700" dirty="0">
                <a:solidFill>
                  <a:schemeClr val="tx1"/>
                </a:solidFill>
              </a:rPr>
              <a:t>2.	</a:t>
            </a:r>
            <a:r>
              <a:rPr lang="en-US" sz="2700" dirty="0" err="1">
                <a:solidFill>
                  <a:schemeClr val="tx1"/>
                </a:solidFill>
              </a:rPr>
              <a:t>Beribu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Ampun</a:t>
            </a:r>
            <a:r>
              <a:rPr lang="en-US" sz="2700" dirty="0">
                <a:solidFill>
                  <a:schemeClr val="tx1"/>
                </a:solidFill>
              </a:rPr>
              <a:t>, </a:t>
            </a:r>
            <a:r>
              <a:rPr lang="en-US" sz="2700" dirty="0" err="1">
                <a:solidFill>
                  <a:schemeClr val="tx1"/>
                </a:solidFill>
              </a:rPr>
              <a:t>Hamba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Tuanku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menjunjung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kasih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atas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keberangkatan</a:t>
            </a:r>
            <a:r>
              <a:rPr lang="en-US" sz="2700" dirty="0">
                <a:solidFill>
                  <a:schemeClr val="tx1"/>
                </a:solidFill>
              </a:rPr>
              <a:t> </a:t>
            </a:r>
            <a:r>
              <a:rPr lang="en-US" sz="2700" dirty="0" err="1">
                <a:solidFill>
                  <a:schemeClr val="tx1"/>
                </a:solidFill>
              </a:rPr>
              <a:t>Tuanku</a:t>
            </a:r>
            <a:r>
              <a:rPr lang="en-US" sz="2700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1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YANG AMAT </a:t>
            </a:r>
            <a:r>
              <a:rPr lang="en-US" sz="2800" b="1" dirty="0" smtClean="0">
                <a:solidFill>
                  <a:schemeClr val="tx2"/>
                </a:solidFill>
              </a:rPr>
              <a:t>MULIA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2800" i="1" dirty="0" err="1"/>
              <a:t>Untuk</a:t>
            </a:r>
            <a:endParaRPr lang="en-US" sz="2800" i="1" dirty="0"/>
          </a:p>
          <a:p>
            <a:pPr algn="ctr">
              <a:buNone/>
            </a:pPr>
            <a:r>
              <a:rPr lang="en-US" sz="3600" dirty="0"/>
              <a:t>1.  </a:t>
            </a:r>
            <a:r>
              <a:rPr lang="en-US" sz="3600" dirty="0" err="1" smtClean="0"/>
              <a:t>Cheteria-Cheteria</a:t>
            </a:r>
            <a:endParaRPr lang="en-US" sz="1400" dirty="0"/>
          </a:p>
          <a:p>
            <a:pPr algn="ctr">
              <a:buNone/>
            </a:pPr>
            <a:r>
              <a:rPr lang="en-US" sz="2800" i="1" dirty="0"/>
              <a:t>  </a:t>
            </a:r>
            <a:r>
              <a:rPr lang="en-US" sz="2800" i="1" dirty="0" err="1"/>
              <a:t>Urutannya</a:t>
            </a:r>
            <a:r>
              <a:rPr lang="en-US" sz="3200" i="1" dirty="0"/>
              <a:t>	</a:t>
            </a:r>
            <a:endParaRPr lang="en-US" sz="2800" i="1" u="sng" dirty="0"/>
          </a:p>
          <a:p>
            <a:pPr algn="ctr">
              <a:buNone/>
            </a:pPr>
            <a:endParaRPr lang="en-US" sz="200" i="1" u="sng" dirty="0"/>
          </a:p>
          <a:p>
            <a:pPr algn="ctr">
              <a:buNone/>
            </a:pPr>
            <a:r>
              <a:rPr lang="en-US" sz="4000" i="1" dirty="0"/>
              <a:t> </a:t>
            </a:r>
            <a:r>
              <a:rPr lang="en-US" sz="2800" i="1" dirty="0" err="1" smtClean="0"/>
              <a:t>Terasul</a:t>
            </a:r>
            <a:r>
              <a:rPr lang="en-US" sz="2800" i="1" dirty="0" smtClean="0"/>
              <a:t>-</a:t>
            </a:r>
            <a:r>
              <a:rPr lang="en-US" sz="2800" i="1" dirty="0" err="1" smtClean="0"/>
              <a:t>Gelaran</a:t>
            </a:r>
            <a:r>
              <a:rPr lang="en-US" sz="2800" i="1" dirty="0" smtClean="0"/>
              <a:t>-Nama</a:t>
            </a:r>
            <a:endParaRPr lang="en-US" sz="1050" dirty="0"/>
          </a:p>
          <a:p>
            <a:pPr algn="ctr">
              <a:buNone/>
            </a:pPr>
            <a:endParaRPr lang="en-US" sz="2800" b="1" i="1" dirty="0" smtClean="0"/>
          </a:p>
          <a:p>
            <a:pPr algn="ctr">
              <a:buNone/>
            </a:pPr>
            <a:r>
              <a:rPr lang="en-US" sz="2800" i="1" dirty="0" err="1" smtClean="0"/>
              <a:t>Pembungkus</a:t>
            </a:r>
            <a:r>
              <a:rPr lang="en-US" sz="2800" i="1" dirty="0" smtClean="0"/>
              <a:t> </a:t>
            </a:r>
            <a:r>
              <a:rPr lang="en-US" sz="2800" i="1" dirty="0" err="1"/>
              <a:t>Kalimat</a:t>
            </a:r>
            <a:endParaRPr lang="en-US" sz="2800" i="1" dirty="0"/>
          </a:p>
          <a:p>
            <a:pPr algn="ctr">
              <a:buNone/>
            </a:pPr>
            <a:r>
              <a:rPr lang="en-US" sz="2800" b="1" dirty="0" err="1"/>
              <a:t>Munkan</a:t>
            </a:r>
            <a:r>
              <a:rPr lang="en-US" sz="2800" b="1" dirty="0"/>
              <a:t> </a:t>
            </a:r>
            <a:r>
              <a:rPr lang="en-US" sz="2800" b="1" dirty="0" err="1" smtClean="0"/>
              <a:t>Ampun</a:t>
            </a:r>
            <a:endParaRPr lang="en-US" sz="2800" b="1" dirty="0" smtClean="0"/>
          </a:p>
          <a:p>
            <a:pPr algn="ctr">
              <a:buNone/>
            </a:pPr>
            <a:endParaRPr lang="en-US" sz="2800" dirty="0"/>
          </a:p>
          <a:p>
            <a:pPr algn="ctr">
              <a:spcBef>
                <a:spcPct val="50000"/>
              </a:spcBef>
            </a:pPr>
            <a:r>
              <a:rPr lang="en-US" sz="2900" i="1" dirty="0" err="1" smtClean="0"/>
              <a:t>Lelaki</a:t>
            </a:r>
            <a:endParaRPr lang="en-US" sz="2900" i="1" dirty="0" smtClean="0"/>
          </a:p>
          <a:p>
            <a:pPr algn="ctr">
              <a:spcBef>
                <a:spcPct val="50000"/>
              </a:spcBef>
            </a:pPr>
            <a:r>
              <a:rPr lang="en-US" sz="2900" b="1" dirty="0" err="1" smtClean="0"/>
              <a:t>Peramba</a:t>
            </a:r>
            <a:r>
              <a:rPr lang="en-US" sz="2900" b="1" dirty="0" smtClean="0"/>
              <a:t> </a:t>
            </a:r>
          </a:p>
          <a:p>
            <a:pPr algn="ctr">
              <a:spcBef>
                <a:spcPct val="50000"/>
              </a:spcBef>
            </a:pPr>
            <a:endParaRPr lang="en-US" sz="2900" b="1" i="1" dirty="0" smtClean="0"/>
          </a:p>
          <a:p>
            <a:pPr algn="ctr">
              <a:spcBef>
                <a:spcPct val="50000"/>
              </a:spcBef>
            </a:pPr>
            <a:r>
              <a:rPr lang="en-US" sz="2900" i="1" dirty="0" err="1" smtClean="0"/>
              <a:t>Perempuan</a:t>
            </a:r>
            <a:endParaRPr lang="en-US" sz="2900" i="1" dirty="0" smtClean="0"/>
          </a:p>
          <a:p>
            <a:pPr algn="ctr">
              <a:spcBef>
                <a:spcPct val="50000"/>
              </a:spcBef>
            </a:pPr>
            <a:r>
              <a:rPr lang="en-US" sz="2900" b="1" dirty="0" err="1" smtClean="0"/>
              <a:t>Kaola</a:t>
            </a:r>
            <a:endParaRPr lang="en-US" sz="2900" b="1" dirty="0"/>
          </a:p>
        </p:txBody>
      </p:sp>
    </p:spTree>
    <p:extLst>
      <p:ext uri="{BB962C8B-B14F-4D97-AF65-F5344CB8AC3E}">
        <p14:creationId xmlns:p14="http://schemas.microsoft.com/office/powerpoint/2010/main" val="160843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TITAH AL-MARHUM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</a:t>
            </a:r>
            <a:r>
              <a:rPr lang="en-US" dirty="0" err="1"/>
              <a:t>Diraja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semasa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semasa</a:t>
            </a:r>
            <a:r>
              <a:rPr lang="en-US" dirty="0"/>
              <a:t> </a:t>
            </a:r>
            <a:r>
              <a:rPr lang="en-US" dirty="0" err="1"/>
              <a:t>hendaklah</a:t>
            </a:r>
            <a:r>
              <a:rPr lang="en-US" dirty="0"/>
              <a:t> </a:t>
            </a:r>
            <a:r>
              <a:rPr lang="en-US" dirty="0" err="1"/>
              <a:t>dibisaikan</a:t>
            </a:r>
            <a:r>
              <a:rPr lang="en-US" dirty="0"/>
              <a:t>, </a:t>
            </a:r>
            <a:r>
              <a:rPr lang="en-US" dirty="0" err="1"/>
              <a:t>dielokkan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diperbaiki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keasliannya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26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tx2"/>
                </a:solidFill>
              </a:rPr>
              <a:t>Sambungan</a:t>
            </a:r>
            <a:r>
              <a:rPr lang="en-US" sz="2800" b="1" dirty="0" smtClean="0">
                <a:solidFill>
                  <a:schemeClr val="tx2"/>
                </a:solidFill>
              </a:rPr>
              <a:t>…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sz="2400" dirty="0" smtClean="0"/>
              <a:t>2.Anakda-Anakda </a:t>
            </a:r>
            <a:r>
              <a:rPr lang="en-US" sz="2400" dirty="0" err="1"/>
              <a:t>Duli</a:t>
            </a:r>
            <a:r>
              <a:rPr lang="en-US" sz="2400" dirty="0"/>
              <a:t> Pengiran </a:t>
            </a:r>
            <a:r>
              <a:rPr lang="en-US" sz="2400" dirty="0" err="1"/>
              <a:t>Perdana</a:t>
            </a:r>
            <a:r>
              <a:rPr lang="en-US" sz="2400" dirty="0"/>
              <a:t> </a:t>
            </a:r>
            <a:r>
              <a:rPr lang="en-US" sz="2400" dirty="0" smtClean="0"/>
              <a:t>Wazir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Duli-Duli</a:t>
            </a:r>
            <a:r>
              <a:rPr lang="en-US" sz="2400" dirty="0" smtClean="0"/>
              <a:t> </a:t>
            </a:r>
            <a:r>
              <a:rPr lang="en-US" sz="2400" dirty="0"/>
              <a:t>Wazir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daripada</a:t>
            </a:r>
            <a:r>
              <a:rPr lang="en-US" sz="2400" dirty="0"/>
              <a:t> </a:t>
            </a:r>
            <a:r>
              <a:rPr lang="en-US" sz="2400" dirty="0" err="1" smtClean="0"/>
              <a:t>Putera-Putera</a:t>
            </a:r>
            <a:r>
              <a:rPr lang="en-US" sz="2400" dirty="0" smtClean="0"/>
              <a:t> </a:t>
            </a:r>
            <a:r>
              <a:rPr lang="en-US" sz="2400" dirty="0"/>
              <a:t>Sultan </a:t>
            </a:r>
            <a:r>
              <a:rPr lang="en-US" sz="2400" dirty="0" smtClean="0"/>
              <a:t>Yang </a:t>
            </a:r>
            <a:r>
              <a:rPr lang="en-US" sz="2400" dirty="0" err="1" smtClean="0"/>
              <a:t>Gahara</a:t>
            </a:r>
            <a:endParaRPr lang="en-US" sz="2400" dirty="0"/>
          </a:p>
          <a:p>
            <a:pPr algn="ctr"/>
            <a:endParaRPr lang="en-US" sz="1100" dirty="0"/>
          </a:p>
          <a:p>
            <a:pPr algn="ctr">
              <a:buNone/>
            </a:pPr>
            <a:r>
              <a:rPr lang="en-US" sz="1800" i="1" dirty="0" err="1"/>
              <a:t>Urutannya</a:t>
            </a:r>
            <a:endParaRPr lang="en-US" sz="1800" i="1" dirty="0"/>
          </a:p>
          <a:p>
            <a:pPr algn="ctr">
              <a:buNone/>
            </a:pPr>
            <a:endParaRPr lang="en-US" sz="700" i="1" dirty="0"/>
          </a:p>
          <a:p>
            <a:pPr algn="ctr">
              <a:buNone/>
            </a:pPr>
            <a:r>
              <a:rPr lang="en-US" sz="2000" dirty="0" err="1"/>
              <a:t>Terasul</a:t>
            </a:r>
            <a:r>
              <a:rPr lang="en-US" sz="2000" dirty="0"/>
              <a:t>-Nama (Pengiran Muda…..) </a:t>
            </a:r>
            <a:r>
              <a:rPr lang="en-US" sz="2000" i="1" dirty="0" smtClean="0"/>
              <a:t>&lt;</a:t>
            </a:r>
            <a:r>
              <a:rPr lang="en-US" sz="2000" i="1" dirty="0" err="1"/>
              <a:t>Lelaki</a:t>
            </a:r>
            <a:r>
              <a:rPr lang="en-US" sz="2000" i="1" dirty="0"/>
              <a:t>&gt;</a:t>
            </a:r>
          </a:p>
          <a:p>
            <a:pPr algn="ctr">
              <a:buNone/>
            </a:pPr>
            <a:endParaRPr lang="en-US" sz="200" i="1" dirty="0"/>
          </a:p>
          <a:p>
            <a:pPr algn="ctr">
              <a:buNone/>
            </a:pPr>
            <a:r>
              <a:rPr lang="en-US" sz="2000" dirty="0" err="1"/>
              <a:t>Terasul</a:t>
            </a:r>
            <a:r>
              <a:rPr lang="en-US" sz="2000" dirty="0"/>
              <a:t>-Nama (Pengiran </a:t>
            </a:r>
            <a:r>
              <a:rPr lang="en-US" sz="2000" dirty="0" err="1"/>
              <a:t>Anak</a:t>
            </a:r>
            <a:r>
              <a:rPr lang="en-US" sz="2000" dirty="0"/>
              <a:t>…..) </a:t>
            </a:r>
            <a:r>
              <a:rPr lang="en-US" sz="2000" i="1" dirty="0" smtClean="0"/>
              <a:t>&lt;</a:t>
            </a:r>
            <a:r>
              <a:rPr lang="en-US" sz="2000" i="1" dirty="0" err="1"/>
              <a:t>Perempuan</a:t>
            </a:r>
            <a:r>
              <a:rPr lang="en-US" sz="2000" i="1" dirty="0" smtClean="0"/>
              <a:t>&gt;</a:t>
            </a:r>
          </a:p>
          <a:p>
            <a:pPr algn="ctr">
              <a:buNone/>
            </a:pPr>
            <a:endParaRPr lang="en-US" sz="2000" i="1" dirty="0"/>
          </a:p>
          <a:p>
            <a:pPr algn="ctr">
              <a:spcBef>
                <a:spcPct val="50000"/>
              </a:spcBef>
            </a:pPr>
            <a:r>
              <a:rPr lang="en-US" sz="2000" i="1" dirty="0" err="1"/>
              <a:t>Lelaki</a:t>
            </a:r>
            <a:endParaRPr lang="en-US" sz="2000" i="1" dirty="0"/>
          </a:p>
          <a:p>
            <a:pPr algn="ctr">
              <a:spcBef>
                <a:spcPct val="50000"/>
              </a:spcBef>
            </a:pPr>
            <a:r>
              <a:rPr lang="en-US" sz="2000" b="1" dirty="0" err="1"/>
              <a:t>Peramba</a:t>
            </a:r>
            <a:r>
              <a:rPr lang="en-US" sz="2000" b="1" dirty="0"/>
              <a:t> </a:t>
            </a:r>
          </a:p>
          <a:p>
            <a:pPr algn="ctr">
              <a:spcBef>
                <a:spcPct val="50000"/>
              </a:spcBef>
            </a:pPr>
            <a:endParaRPr lang="en-US" sz="2000" b="1" i="1" dirty="0"/>
          </a:p>
          <a:p>
            <a:pPr algn="ctr">
              <a:spcBef>
                <a:spcPct val="50000"/>
              </a:spcBef>
            </a:pPr>
            <a:r>
              <a:rPr lang="en-US" sz="2000" i="1" dirty="0" err="1"/>
              <a:t>Perempuan</a:t>
            </a:r>
            <a:endParaRPr lang="en-US" sz="2000" i="1" dirty="0"/>
          </a:p>
          <a:p>
            <a:pPr algn="ctr">
              <a:spcBef>
                <a:spcPct val="50000"/>
              </a:spcBef>
            </a:pPr>
            <a:r>
              <a:rPr lang="en-US" sz="2000" b="1" dirty="0" err="1" smtClean="0"/>
              <a:t>Kaola</a:t>
            </a:r>
            <a:endParaRPr lang="en-US" sz="20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tx2"/>
                </a:solidFill>
              </a:rPr>
              <a:t>Sambungan</a:t>
            </a:r>
            <a:r>
              <a:rPr lang="en-US" sz="2800" b="1" dirty="0" smtClean="0">
                <a:solidFill>
                  <a:schemeClr val="tx2"/>
                </a:solidFill>
              </a:rPr>
              <a:t>…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indent="-342900" algn="just">
              <a:buNone/>
            </a:pPr>
            <a:r>
              <a:rPr lang="en-US" sz="2400" dirty="0" smtClean="0"/>
              <a:t>3. </a:t>
            </a:r>
            <a:r>
              <a:rPr lang="en-US" sz="2400" dirty="0" err="1"/>
              <a:t>Cucunda-Cucunda</a:t>
            </a:r>
            <a:r>
              <a:rPr lang="en-US" sz="2400" dirty="0"/>
              <a:t> Sultan Y</a:t>
            </a:r>
            <a:r>
              <a:rPr lang="en-US" sz="2400" dirty="0" smtClean="0"/>
              <a:t>ang </a:t>
            </a:r>
            <a:r>
              <a:rPr lang="en-US" sz="2400" dirty="0" err="1"/>
              <a:t>gahara</a:t>
            </a:r>
            <a:r>
              <a:rPr lang="en-US" sz="2400" dirty="0"/>
              <a:t> (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 smtClean="0"/>
              <a:t>Puteri</a:t>
            </a:r>
            <a:r>
              <a:rPr lang="en-US" sz="2400" dirty="0" smtClean="0"/>
              <a:t> Sultan Yang </a:t>
            </a:r>
            <a:r>
              <a:rPr lang="en-US" sz="2400" dirty="0" err="1"/>
              <a:t>gahara</a:t>
            </a:r>
            <a:r>
              <a:rPr lang="en-US" sz="2400" dirty="0" smtClean="0"/>
              <a:t>)</a:t>
            </a:r>
            <a:endParaRPr lang="en-US" sz="1100" dirty="0"/>
          </a:p>
          <a:p>
            <a:pPr algn="ctr">
              <a:buNone/>
            </a:pPr>
            <a:r>
              <a:rPr lang="en-US" sz="1900" i="1" dirty="0" err="1" smtClean="0"/>
              <a:t>Urutannya</a:t>
            </a:r>
            <a:endParaRPr lang="en-US" sz="1900" i="1" u="sng" dirty="0"/>
          </a:p>
          <a:p>
            <a:pPr algn="ctr">
              <a:buNone/>
            </a:pPr>
            <a:r>
              <a:rPr lang="en-US" sz="1900" dirty="0" err="1"/>
              <a:t>Terasul</a:t>
            </a:r>
            <a:r>
              <a:rPr lang="en-US" sz="1900" dirty="0"/>
              <a:t>-Nama (Pengiran </a:t>
            </a:r>
            <a:r>
              <a:rPr lang="en-US" sz="1900" dirty="0" err="1"/>
              <a:t>Anak</a:t>
            </a:r>
            <a:r>
              <a:rPr lang="en-US" sz="1900" dirty="0" smtClean="0"/>
              <a:t>…..)</a:t>
            </a:r>
          </a:p>
          <a:p>
            <a:pPr algn="ctr">
              <a:buNone/>
            </a:pPr>
            <a:endParaRPr lang="en-US" sz="1900" dirty="0" smtClean="0"/>
          </a:p>
          <a:p>
            <a:pPr algn="ctr">
              <a:spcBef>
                <a:spcPct val="50000"/>
              </a:spcBef>
            </a:pPr>
            <a:r>
              <a:rPr lang="en-US" sz="1900" i="1" dirty="0" err="1"/>
              <a:t>Lelaki</a:t>
            </a:r>
            <a:endParaRPr lang="en-US" sz="1900" i="1" dirty="0"/>
          </a:p>
          <a:p>
            <a:pPr algn="ctr">
              <a:spcBef>
                <a:spcPct val="50000"/>
              </a:spcBef>
            </a:pPr>
            <a:r>
              <a:rPr lang="en-US" sz="1900" b="1" dirty="0" err="1"/>
              <a:t>Peramba</a:t>
            </a:r>
            <a:r>
              <a:rPr lang="en-US" sz="1900" b="1" dirty="0"/>
              <a:t> </a:t>
            </a:r>
          </a:p>
          <a:p>
            <a:pPr algn="ctr">
              <a:spcBef>
                <a:spcPct val="50000"/>
              </a:spcBef>
            </a:pPr>
            <a:endParaRPr lang="en-US" sz="1900" b="1" i="1" dirty="0"/>
          </a:p>
          <a:p>
            <a:pPr algn="ctr">
              <a:spcBef>
                <a:spcPct val="50000"/>
              </a:spcBef>
            </a:pPr>
            <a:r>
              <a:rPr lang="en-US" sz="1900" i="1" dirty="0" err="1"/>
              <a:t>Perempuan</a:t>
            </a:r>
            <a:endParaRPr lang="en-US" sz="1900" i="1" dirty="0"/>
          </a:p>
          <a:p>
            <a:pPr algn="ctr">
              <a:spcBef>
                <a:spcPct val="50000"/>
              </a:spcBef>
            </a:pPr>
            <a:r>
              <a:rPr lang="en-US" sz="1900" b="1" dirty="0" err="1" smtClean="0"/>
              <a:t>Kaola</a:t>
            </a:r>
            <a:endParaRPr lang="en-US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63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CONTOH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400050" algn="just">
              <a:buNone/>
            </a:pPr>
            <a:r>
              <a:rPr lang="en-US" dirty="0" err="1" smtClean="0"/>
              <a:t>i</a:t>
            </a:r>
            <a:r>
              <a:rPr lang="en-US" dirty="0" smtClean="0"/>
              <a:t>.	</a:t>
            </a:r>
            <a:r>
              <a:rPr lang="en-US" dirty="0" err="1" smtClean="0"/>
              <a:t>Munkan</a:t>
            </a:r>
            <a:r>
              <a:rPr lang="en-US" dirty="0" smtClean="0"/>
              <a:t> </a:t>
            </a:r>
            <a:r>
              <a:rPr lang="en-US" dirty="0" err="1"/>
              <a:t>Ampun</a:t>
            </a:r>
            <a:r>
              <a:rPr lang="en-US" dirty="0"/>
              <a:t>, </a:t>
            </a:r>
            <a:r>
              <a:rPr lang="en-US" dirty="0" err="1"/>
              <a:t>junjungtah</a:t>
            </a:r>
            <a:r>
              <a:rPr lang="en-US" dirty="0"/>
              <a:t> Tuan </a:t>
            </a:r>
            <a:r>
              <a:rPr lang="en-US" dirty="0" err="1"/>
              <a:t>Kaola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sabda</a:t>
            </a:r>
            <a:r>
              <a:rPr lang="en-US" dirty="0"/>
              <a:t>. </a:t>
            </a:r>
            <a:r>
              <a:rPr lang="en-US" sz="2600" dirty="0"/>
              <a:t>[</a:t>
            </a:r>
            <a:r>
              <a:rPr lang="en-US" sz="2600" dirty="0" err="1"/>
              <a:t>Perempuan</a:t>
            </a:r>
            <a:r>
              <a:rPr lang="en-US" sz="2600" dirty="0"/>
              <a:t>]</a:t>
            </a:r>
            <a:endParaRPr lang="en-US" dirty="0"/>
          </a:p>
          <a:p>
            <a:pPr marL="571500" indent="-400050" algn="just">
              <a:tabLst>
                <a:tab pos="628650" algn="l"/>
              </a:tabLst>
            </a:pPr>
            <a:endParaRPr lang="en-US" dirty="0"/>
          </a:p>
          <a:p>
            <a:pPr marL="571500" indent="-400050" algn="just">
              <a:buNone/>
              <a:tabLst>
                <a:tab pos="628650" algn="l"/>
              </a:tabLst>
            </a:pPr>
            <a:r>
              <a:rPr lang="en-US" dirty="0"/>
              <a:t>ii. 	</a:t>
            </a:r>
            <a:r>
              <a:rPr lang="en-US" dirty="0" err="1"/>
              <a:t>Mun</a:t>
            </a:r>
            <a:r>
              <a:rPr lang="en-US" dirty="0"/>
              <a:t> </a:t>
            </a:r>
            <a:r>
              <a:rPr lang="en-US" dirty="0" err="1"/>
              <a:t>inda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kemurkaan</a:t>
            </a:r>
            <a:r>
              <a:rPr lang="en-US" dirty="0"/>
              <a:t>, </a:t>
            </a:r>
            <a:r>
              <a:rPr lang="en-US" dirty="0" err="1"/>
              <a:t>abis</a:t>
            </a:r>
            <a:r>
              <a:rPr lang="en-US" dirty="0"/>
              <a:t> </a:t>
            </a:r>
            <a:r>
              <a:rPr lang="en-US" dirty="0" err="1"/>
              <a:t>peramba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menjunjung</a:t>
            </a:r>
            <a:r>
              <a:rPr lang="en-US" dirty="0"/>
              <a:t> Tuan </a:t>
            </a:r>
            <a:r>
              <a:rPr lang="en-US" dirty="0" err="1"/>
              <a:t>Peramba</a:t>
            </a:r>
            <a:r>
              <a:rPr lang="en-US" dirty="0"/>
              <a:t> </a:t>
            </a:r>
            <a:r>
              <a:rPr lang="en-US" dirty="0" err="1"/>
              <a:t>berangkat</a:t>
            </a:r>
            <a:r>
              <a:rPr lang="en-US" dirty="0"/>
              <a:t> </a:t>
            </a:r>
            <a:r>
              <a:rPr lang="en-US" dirty="0" err="1"/>
              <a:t>selajur</a:t>
            </a:r>
            <a:r>
              <a:rPr lang="en-US" dirty="0"/>
              <a:t> </a:t>
            </a:r>
            <a:r>
              <a:rPr lang="en-US" dirty="0" err="1"/>
              <a:t>menyaksikan</a:t>
            </a:r>
            <a:r>
              <a:rPr lang="en-US" dirty="0"/>
              <a:t> </a:t>
            </a:r>
            <a:r>
              <a:rPr lang="en-US" dirty="0" err="1"/>
              <a:t>pameran</a:t>
            </a:r>
            <a:r>
              <a:rPr lang="en-US" dirty="0"/>
              <a:t> di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sz="2600" dirty="0"/>
              <a:t>[</a:t>
            </a:r>
            <a:r>
              <a:rPr lang="en-US" sz="2600" dirty="0" err="1"/>
              <a:t>Lelaki</a:t>
            </a:r>
            <a:r>
              <a:rPr lang="en-US" sz="2600" dirty="0"/>
              <a:t>]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46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YANG </a:t>
            </a:r>
            <a:r>
              <a:rPr lang="en-US" sz="2800" b="1" dirty="0" smtClean="0">
                <a:solidFill>
                  <a:schemeClr val="tx2"/>
                </a:solidFill>
              </a:rPr>
              <a:t>MULIA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err="1" smtClean="0"/>
              <a:t>Anak-Anak</a:t>
            </a:r>
            <a:r>
              <a:rPr lang="en-US" dirty="0" smtClean="0"/>
              <a:t> </a:t>
            </a:r>
            <a:r>
              <a:rPr lang="en-US" dirty="0" err="1"/>
              <a:t>Cheteria</a:t>
            </a:r>
            <a:r>
              <a:rPr lang="en-US" dirty="0"/>
              <a:t>, </a:t>
            </a:r>
            <a:r>
              <a:rPr lang="en-US" dirty="0" smtClean="0"/>
              <a:t>Pengiran-Pengiran </a:t>
            </a:r>
            <a:r>
              <a:rPr lang="en-US" dirty="0"/>
              <a:t>Peranakan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Pengiran-Pengiran</a:t>
            </a:r>
            <a:r>
              <a:rPr lang="en-US" dirty="0"/>
              <a:t> </a:t>
            </a:r>
            <a:r>
              <a:rPr lang="en-US" dirty="0" err="1" smtClean="0"/>
              <a:t>Kebanyakan</a:t>
            </a:r>
            <a:endParaRPr lang="en-US" sz="700" dirty="0"/>
          </a:p>
          <a:p>
            <a:pPr algn="ctr">
              <a:buNone/>
              <a:defRPr/>
            </a:pPr>
            <a:endParaRPr lang="en-US" sz="2000" i="1" dirty="0" smtClean="0"/>
          </a:p>
          <a:p>
            <a:pPr algn="ctr">
              <a:buNone/>
              <a:defRPr/>
            </a:pPr>
            <a:r>
              <a:rPr lang="en-US" sz="2000" i="1" dirty="0" err="1" smtClean="0"/>
              <a:t>Urutannya</a:t>
            </a:r>
            <a:endParaRPr lang="en-US" sz="2000" i="1" dirty="0"/>
          </a:p>
          <a:p>
            <a:pPr algn="ctr">
              <a:buNone/>
              <a:defRPr/>
            </a:pPr>
            <a:r>
              <a:rPr lang="en-US" sz="2400" dirty="0" err="1"/>
              <a:t>Terasul</a:t>
            </a:r>
            <a:r>
              <a:rPr lang="en-US" sz="2400" dirty="0"/>
              <a:t>-Nama (Pengiran</a:t>
            </a:r>
            <a:r>
              <a:rPr lang="en-US" sz="2400" dirty="0" smtClean="0"/>
              <a:t>…..)</a:t>
            </a:r>
          </a:p>
          <a:p>
            <a:pPr algn="ctr">
              <a:buNone/>
              <a:defRPr/>
            </a:pPr>
            <a:endParaRPr lang="en-US" dirty="0"/>
          </a:p>
          <a:p>
            <a:pPr algn="ctr">
              <a:spcBef>
                <a:spcPct val="50000"/>
              </a:spcBef>
            </a:pPr>
            <a:r>
              <a:rPr lang="en-US" sz="2000" i="1" dirty="0" err="1"/>
              <a:t>Lelaki</a:t>
            </a:r>
            <a:endParaRPr lang="en-US" sz="2000" i="1" dirty="0"/>
          </a:p>
          <a:p>
            <a:pPr algn="ctr">
              <a:spcBef>
                <a:spcPct val="50000"/>
              </a:spcBef>
            </a:pPr>
            <a:r>
              <a:rPr lang="en-US" sz="2000" b="1" dirty="0" err="1"/>
              <a:t>Peramba</a:t>
            </a:r>
            <a:r>
              <a:rPr lang="en-US" sz="2000" b="1" dirty="0"/>
              <a:t> </a:t>
            </a:r>
          </a:p>
          <a:p>
            <a:pPr algn="ctr">
              <a:spcBef>
                <a:spcPct val="50000"/>
              </a:spcBef>
            </a:pPr>
            <a:endParaRPr lang="en-US" sz="2000" b="1" i="1" dirty="0"/>
          </a:p>
          <a:p>
            <a:pPr algn="ctr">
              <a:spcBef>
                <a:spcPct val="50000"/>
              </a:spcBef>
            </a:pPr>
            <a:r>
              <a:rPr lang="en-US" sz="2000" i="1" dirty="0" err="1"/>
              <a:t>Perempuan</a:t>
            </a:r>
            <a:endParaRPr lang="en-US" sz="2000" i="1" dirty="0"/>
          </a:p>
          <a:p>
            <a:pPr algn="ctr">
              <a:spcBef>
                <a:spcPct val="50000"/>
              </a:spcBef>
            </a:pPr>
            <a:r>
              <a:rPr lang="en-US" sz="2000" b="1" dirty="0" err="1" smtClean="0"/>
              <a:t>Kaola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845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YANG </a:t>
            </a:r>
            <a:r>
              <a:rPr lang="en-US" sz="2800" b="1" dirty="0" smtClean="0">
                <a:solidFill>
                  <a:schemeClr val="tx2"/>
                </a:solidFill>
              </a:rPr>
              <a:t>BERHORMAT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57213" indent="-557213" algn="ctr">
              <a:lnSpc>
                <a:spcPct val="80000"/>
              </a:lnSpc>
              <a:buNone/>
            </a:pPr>
            <a:r>
              <a:rPr lang="en-US" sz="2800" i="1" dirty="0" err="1"/>
              <a:t>Untuk</a:t>
            </a:r>
            <a:endParaRPr lang="en-US" sz="2800" i="1" dirty="0"/>
          </a:p>
          <a:p>
            <a:pPr marL="557213" indent="-557213" algn="ctr">
              <a:lnSpc>
                <a:spcPct val="80000"/>
              </a:lnSpc>
              <a:buNone/>
            </a:pPr>
            <a:endParaRPr lang="en-US" sz="1050" i="1" dirty="0"/>
          </a:p>
          <a:p>
            <a:pPr marL="557213" indent="-557213" algn="ctr">
              <a:lnSpc>
                <a:spcPct val="80000"/>
              </a:lnSpc>
            </a:pPr>
            <a:r>
              <a:rPr lang="en-US" sz="2800" dirty="0" err="1"/>
              <a:t>Menteri-Menteri</a:t>
            </a:r>
            <a:r>
              <a:rPr lang="en-US" sz="2800" dirty="0"/>
              <a:t> </a:t>
            </a:r>
            <a:r>
              <a:rPr lang="en-US" sz="2800" dirty="0" err="1"/>
              <a:t>Kabinet</a:t>
            </a:r>
            <a:endParaRPr lang="en-US" sz="2800" dirty="0"/>
          </a:p>
          <a:p>
            <a:pPr marL="557213" indent="-557213" algn="ctr">
              <a:lnSpc>
                <a:spcPct val="80000"/>
              </a:lnSpc>
            </a:pPr>
            <a:r>
              <a:rPr lang="en-US" sz="2800" dirty="0" err="1"/>
              <a:t>Ahli-Ahli</a:t>
            </a:r>
            <a:r>
              <a:rPr lang="en-US" sz="2800" dirty="0"/>
              <a:t> </a:t>
            </a:r>
            <a:r>
              <a:rPr lang="en-US" sz="2800" dirty="0" err="1"/>
              <a:t>Majlis</a:t>
            </a:r>
            <a:r>
              <a:rPr lang="en-US" sz="2800" dirty="0"/>
              <a:t> </a:t>
            </a:r>
            <a:r>
              <a:rPr lang="en-US" sz="2800" dirty="0" err="1"/>
              <a:t>Mesyuarat</a:t>
            </a:r>
            <a:r>
              <a:rPr lang="en-US" sz="2800" dirty="0"/>
              <a:t> </a:t>
            </a:r>
            <a:r>
              <a:rPr lang="en-US" sz="2800" dirty="0" err="1"/>
              <a:t>Diraja</a:t>
            </a:r>
            <a:endParaRPr lang="en-US" sz="2800" dirty="0"/>
          </a:p>
          <a:p>
            <a:pPr marL="557213" indent="-557213" algn="ctr">
              <a:lnSpc>
                <a:spcPct val="80000"/>
              </a:lnSpc>
            </a:pPr>
            <a:r>
              <a:rPr lang="en-US" sz="2800" dirty="0"/>
              <a:t>Ahli-Ahli </a:t>
            </a:r>
            <a:r>
              <a:rPr lang="en-US" sz="2800" dirty="0" err="1"/>
              <a:t>Majlis</a:t>
            </a:r>
            <a:r>
              <a:rPr lang="en-US" sz="2800" dirty="0"/>
              <a:t> </a:t>
            </a:r>
            <a:r>
              <a:rPr lang="en-US" sz="2800" dirty="0" err="1"/>
              <a:t>Mesyuarat</a:t>
            </a:r>
            <a:r>
              <a:rPr lang="en-US" sz="2800" dirty="0"/>
              <a:t> </a:t>
            </a:r>
            <a:r>
              <a:rPr lang="en-US" sz="2800" dirty="0" smtClean="0"/>
              <a:t>Negara</a:t>
            </a:r>
          </a:p>
          <a:p>
            <a:pPr marL="557213" indent="-557213" algn="ctr">
              <a:lnSpc>
                <a:spcPct val="80000"/>
              </a:lnSpc>
            </a:pPr>
            <a:r>
              <a:rPr lang="en-US" sz="2800" dirty="0" err="1" smtClean="0"/>
              <a:t>Kedudukan</a:t>
            </a:r>
            <a:r>
              <a:rPr lang="en-US" sz="2800" dirty="0" smtClean="0"/>
              <a:t> </a:t>
            </a:r>
            <a:r>
              <a:rPr lang="en-US" sz="2800" dirty="0" err="1" smtClean="0"/>
              <a:t>Bertaraf</a:t>
            </a:r>
            <a:r>
              <a:rPr lang="en-US" sz="2800" dirty="0" smtClean="0"/>
              <a:t> </a:t>
            </a:r>
            <a:r>
              <a:rPr lang="en-US" sz="2800" dirty="0" err="1" smtClean="0"/>
              <a:t>Menteri</a:t>
            </a:r>
            <a:r>
              <a:rPr lang="en-US" sz="2800" dirty="0" smtClean="0"/>
              <a:t>              </a:t>
            </a:r>
            <a:endParaRPr lang="en-US" sz="2800" dirty="0"/>
          </a:p>
          <a:p>
            <a:pPr marL="557213" indent="-557213" algn="ctr">
              <a:lnSpc>
                <a:spcPct val="80000"/>
              </a:lnSpc>
              <a:buNone/>
            </a:pPr>
            <a:r>
              <a:rPr lang="en-US" sz="2800" dirty="0"/>
              <a:t>	[ </a:t>
            </a:r>
            <a:r>
              <a:rPr lang="en-US" sz="2800" dirty="0" err="1"/>
              <a:t>bukan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daripada</a:t>
            </a:r>
            <a:r>
              <a:rPr lang="en-US" sz="2800" dirty="0"/>
              <a:t> </a:t>
            </a:r>
            <a:r>
              <a:rPr lang="en-US" sz="2800" dirty="0" err="1"/>
              <a:t>Wazir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Cheteria</a:t>
            </a:r>
            <a:r>
              <a:rPr lang="en-US" sz="2800" dirty="0"/>
              <a:t> ]</a:t>
            </a:r>
          </a:p>
          <a:p>
            <a:pPr marL="557213" indent="-557213">
              <a:lnSpc>
                <a:spcPct val="80000"/>
              </a:lnSpc>
              <a:buNone/>
            </a:pPr>
            <a:endParaRPr lang="en-US" sz="1050" dirty="0"/>
          </a:p>
          <a:p>
            <a:pPr marL="557213" indent="-557213" algn="ctr">
              <a:lnSpc>
                <a:spcPct val="80000"/>
              </a:lnSpc>
              <a:buNone/>
            </a:pPr>
            <a:r>
              <a:rPr lang="en-US" sz="2800" i="1" dirty="0" err="1"/>
              <a:t>Urutannya</a:t>
            </a:r>
            <a:endParaRPr lang="en-US" sz="2800" i="1" dirty="0"/>
          </a:p>
          <a:p>
            <a:pPr marL="557213" indent="-557213" algn="ctr">
              <a:lnSpc>
                <a:spcPct val="80000"/>
              </a:lnSpc>
              <a:buNone/>
            </a:pPr>
            <a:endParaRPr lang="en-US" sz="1400" i="1" dirty="0"/>
          </a:p>
          <a:p>
            <a:pPr marL="557213" indent="-557213" algn="ctr">
              <a:lnSpc>
                <a:spcPct val="80000"/>
              </a:lnSpc>
              <a:buNone/>
            </a:pPr>
            <a:r>
              <a:rPr lang="en-US" sz="2800" dirty="0" err="1"/>
              <a:t>Terasul-Gelaran-Nama</a:t>
            </a:r>
            <a:r>
              <a:rPr lang="en-US" sz="2800" dirty="0"/>
              <a:t> (</a:t>
            </a:r>
            <a:r>
              <a:rPr lang="en-US" sz="2800" dirty="0" err="1"/>
              <a:t>Pengiran</a:t>
            </a:r>
            <a:r>
              <a:rPr lang="en-US" sz="2800" dirty="0"/>
              <a:t>/</a:t>
            </a:r>
            <a:r>
              <a:rPr lang="en-US" sz="2800" dirty="0" err="1"/>
              <a:t>Pehin</a:t>
            </a:r>
            <a:r>
              <a:rPr lang="en-US" sz="2800" dirty="0"/>
              <a:t>/</a:t>
            </a:r>
            <a:r>
              <a:rPr lang="en-US" sz="2800" dirty="0" err="1"/>
              <a:t>Dato</a:t>
            </a:r>
            <a:r>
              <a:rPr lang="en-US" sz="2800" dirty="0"/>
              <a:t>…..)</a:t>
            </a:r>
          </a:p>
          <a:p>
            <a:pPr marL="557213" indent="-557213" algn="ctr">
              <a:lnSpc>
                <a:spcPct val="80000"/>
              </a:lnSpc>
              <a:buNone/>
            </a:pPr>
            <a:endParaRPr lang="en-US" sz="1400" dirty="0"/>
          </a:p>
          <a:p>
            <a:pPr marL="557213" indent="-557213" algn="ctr">
              <a:lnSpc>
                <a:spcPct val="80000"/>
              </a:lnSpc>
              <a:buNone/>
            </a:pPr>
            <a:r>
              <a:rPr lang="en-US" sz="2000" b="1" i="1" dirty="0"/>
              <a:t>Cara </a:t>
            </a:r>
            <a:r>
              <a:rPr lang="en-US" sz="2000" b="1" i="1" dirty="0" err="1" smtClean="0"/>
              <a:t>Berbahasa</a:t>
            </a:r>
            <a:endParaRPr lang="en-US" sz="2200" b="1" i="1" dirty="0"/>
          </a:p>
          <a:p>
            <a:pPr marL="557213" indent="-557213" algn="ctr">
              <a:lnSpc>
                <a:spcPct val="80000"/>
              </a:lnSpc>
              <a:buNone/>
            </a:pPr>
            <a:r>
              <a:rPr lang="en-US" sz="2200" dirty="0"/>
              <a:t>	1. </a:t>
            </a:r>
            <a:r>
              <a:rPr lang="en-US" sz="2200" dirty="0" err="1"/>
              <a:t>Jika</a:t>
            </a:r>
            <a:r>
              <a:rPr lang="en-US" sz="2200" dirty="0"/>
              <a:t> Yang </a:t>
            </a:r>
            <a:r>
              <a:rPr lang="en-US" sz="2200" dirty="0" err="1"/>
              <a:t>Berhormat</a:t>
            </a:r>
            <a:r>
              <a:rPr lang="en-US" sz="2200" dirty="0"/>
              <a:t> </a:t>
            </a:r>
            <a:r>
              <a:rPr lang="en-US" sz="2200" dirty="0" err="1"/>
              <a:t>itu</a:t>
            </a:r>
            <a:r>
              <a:rPr lang="en-US" sz="2200" dirty="0"/>
              <a:t> </a:t>
            </a:r>
            <a:r>
              <a:rPr lang="en-US" sz="2200" dirty="0" err="1"/>
              <a:t>seorang</a:t>
            </a:r>
            <a:r>
              <a:rPr lang="en-US" sz="2200" dirty="0"/>
              <a:t> </a:t>
            </a:r>
            <a:r>
              <a:rPr lang="en-US" sz="2200" dirty="0" err="1"/>
              <a:t>Pengiran</a:t>
            </a:r>
            <a:r>
              <a:rPr lang="en-US" sz="2200" dirty="0"/>
              <a:t>;</a:t>
            </a:r>
          </a:p>
          <a:p>
            <a:pPr marL="557213" indent="-557213" algn="ctr">
              <a:lnSpc>
                <a:spcPct val="80000"/>
              </a:lnSpc>
              <a:buNone/>
            </a:pPr>
            <a:r>
              <a:rPr lang="en-US" sz="2200" b="1" dirty="0" err="1" smtClean="0"/>
              <a:t>Peramba</a:t>
            </a:r>
            <a:r>
              <a:rPr lang="en-US" sz="2200" dirty="0" smtClean="0"/>
              <a:t> (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penutur</a:t>
            </a:r>
            <a:r>
              <a:rPr lang="en-US" sz="2200" dirty="0"/>
              <a:t> </a:t>
            </a:r>
            <a:r>
              <a:rPr lang="en-US" sz="2200" dirty="0" err="1"/>
              <a:t>Lelaki</a:t>
            </a:r>
            <a:r>
              <a:rPr lang="en-US" sz="2200" dirty="0"/>
              <a:t>)</a:t>
            </a:r>
          </a:p>
          <a:p>
            <a:pPr marL="557213" indent="-557213" algn="ctr">
              <a:lnSpc>
                <a:spcPct val="80000"/>
              </a:lnSpc>
              <a:buNone/>
            </a:pPr>
            <a:r>
              <a:rPr lang="en-US" sz="2200" b="1" dirty="0" err="1" smtClean="0"/>
              <a:t>Kaola</a:t>
            </a:r>
            <a:r>
              <a:rPr lang="en-US" sz="2200" dirty="0" smtClean="0"/>
              <a:t> (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penutur</a:t>
            </a:r>
            <a:r>
              <a:rPr lang="en-US" sz="2200" dirty="0"/>
              <a:t> </a:t>
            </a:r>
            <a:r>
              <a:rPr lang="en-US" sz="2200" dirty="0" err="1"/>
              <a:t>Perempuan</a:t>
            </a:r>
            <a:r>
              <a:rPr lang="en-US" sz="22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14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tx2"/>
                </a:solidFill>
              </a:rPr>
              <a:t>Sambungan</a:t>
            </a:r>
            <a:r>
              <a:rPr lang="en-US" sz="2800" b="1" dirty="0" smtClean="0">
                <a:solidFill>
                  <a:schemeClr val="tx2"/>
                </a:solidFill>
              </a:rPr>
              <a:t>…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57213" indent="-557213" algn="ctr">
              <a:lnSpc>
                <a:spcPct val="80000"/>
              </a:lnSpc>
              <a:buNone/>
            </a:pPr>
            <a:endParaRPr lang="en-US" sz="2400" dirty="0" smtClean="0"/>
          </a:p>
          <a:p>
            <a:pPr marL="557213" indent="-557213" algn="ctr">
              <a:lnSpc>
                <a:spcPct val="80000"/>
              </a:lnSpc>
              <a:buNone/>
            </a:pPr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Yang </a:t>
            </a:r>
            <a:r>
              <a:rPr lang="en-US" sz="2400" dirty="0" err="1"/>
              <a:t>Berhormat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Pehin</a:t>
            </a:r>
            <a:r>
              <a:rPr lang="en-US" sz="2400" dirty="0" smtClean="0"/>
              <a:t>;</a:t>
            </a:r>
            <a:endParaRPr lang="en-US" sz="2400" dirty="0"/>
          </a:p>
          <a:p>
            <a:pPr marL="400050" indent="-400050" algn="ctr">
              <a:lnSpc>
                <a:spcPct val="80000"/>
              </a:lnSpc>
              <a:buNone/>
            </a:pPr>
            <a:r>
              <a:rPr lang="en-US" sz="2400" dirty="0" smtClean="0"/>
              <a:t>    </a:t>
            </a:r>
            <a:r>
              <a:rPr lang="en-US" sz="2400" b="1" dirty="0" err="1" smtClean="0"/>
              <a:t>Kaola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penutur</a:t>
            </a:r>
            <a:r>
              <a:rPr lang="en-US" sz="2400" dirty="0"/>
              <a:t> </a:t>
            </a:r>
            <a:r>
              <a:rPr lang="en-US" sz="2400" dirty="0" err="1"/>
              <a:t>Lelaki</a:t>
            </a:r>
            <a:r>
              <a:rPr lang="en-US" sz="2400" dirty="0"/>
              <a:t> </a:t>
            </a:r>
            <a:r>
              <a:rPr lang="en-US" sz="2400" dirty="0" err="1"/>
              <a:t>danPerempuan</a:t>
            </a:r>
            <a:r>
              <a:rPr lang="en-US" sz="2400" dirty="0"/>
              <a:t>)</a:t>
            </a:r>
          </a:p>
          <a:p>
            <a:pPr marL="557213" indent="-557213" algn="ctr">
              <a:lnSpc>
                <a:spcPct val="80000"/>
              </a:lnSpc>
              <a:buNone/>
            </a:pPr>
            <a:endParaRPr lang="en-US" sz="2400" dirty="0"/>
          </a:p>
          <a:p>
            <a:pPr marL="285750" indent="-285750" algn="ctr">
              <a:lnSpc>
                <a:spcPct val="80000"/>
              </a:lnSpc>
              <a:buNone/>
            </a:pPr>
            <a:r>
              <a:rPr lang="en-US" sz="2400" dirty="0"/>
              <a:t>3. </a:t>
            </a:r>
            <a:r>
              <a:rPr lang="en-US" sz="2400" dirty="0" err="1"/>
              <a:t>Jika</a:t>
            </a:r>
            <a:r>
              <a:rPr lang="en-US" sz="2400" dirty="0"/>
              <a:t> Yang </a:t>
            </a:r>
            <a:r>
              <a:rPr lang="en-US" sz="2400" dirty="0" err="1"/>
              <a:t>Berhormat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smtClean="0"/>
              <a:t>Dato/</a:t>
            </a:r>
            <a:r>
              <a:rPr lang="en-US" sz="2400" dirty="0" err="1" smtClean="0"/>
              <a:t>Datin</a:t>
            </a:r>
            <a:r>
              <a:rPr lang="en-US" sz="2400" dirty="0"/>
              <a:t>/</a:t>
            </a:r>
            <a:r>
              <a:rPr lang="en-US" sz="2400" dirty="0" smtClean="0"/>
              <a:t>Awang </a:t>
            </a:r>
            <a:r>
              <a:rPr lang="en-US" sz="2400" dirty="0" err="1" smtClean="0"/>
              <a:t>atau</a:t>
            </a:r>
            <a:r>
              <a:rPr lang="en-US" sz="2400" dirty="0" smtClean="0"/>
              <a:t> Dayang;</a:t>
            </a:r>
            <a:endParaRPr lang="en-US" sz="2400" dirty="0"/>
          </a:p>
          <a:p>
            <a:pPr marL="514350" indent="-228600" algn="ctr">
              <a:lnSpc>
                <a:spcPct val="80000"/>
              </a:lnSpc>
            </a:pPr>
            <a:r>
              <a:rPr lang="en-US" sz="2400" dirty="0" err="1" smtClean="0"/>
              <a:t>Saya,Kediaku</a:t>
            </a:r>
            <a:r>
              <a:rPr lang="en-US" sz="2400" dirty="0" smtClean="0"/>
              <a:t>/Yang </a:t>
            </a:r>
            <a:r>
              <a:rPr lang="en-US" sz="2400" dirty="0" err="1"/>
              <a:t>Berhormat</a:t>
            </a:r>
            <a:r>
              <a:rPr lang="en-US" sz="2400" dirty="0"/>
              <a:t> (</a:t>
            </a:r>
            <a:r>
              <a:rPr lang="en-US" sz="2400" dirty="0" err="1"/>
              <a:t>penutur</a:t>
            </a:r>
            <a:r>
              <a:rPr lang="en-US" sz="2400" dirty="0"/>
              <a:t> </a:t>
            </a:r>
            <a:r>
              <a:rPr lang="en-US" sz="2400" dirty="0" err="1"/>
              <a:t>Lelaki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)</a:t>
            </a:r>
          </a:p>
          <a:p>
            <a:pPr marL="342900" indent="-57150" algn="ctr">
              <a:lnSpc>
                <a:spcPct val="80000"/>
              </a:lnSpc>
            </a:pPr>
            <a:r>
              <a:rPr lang="en-US" sz="2400" dirty="0"/>
              <a:t> </a:t>
            </a:r>
            <a:r>
              <a:rPr lang="en-US" sz="2400" dirty="0" err="1" smtClean="0"/>
              <a:t>Hamba</a:t>
            </a:r>
            <a:r>
              <a:rPr lang="en-US" sz="2400" dirty="0" smtClean="0"/>
              <a:t>/Yang </a:t>
            </a:r>
            <a:r>
              <a:rPr lang="en-US" sz="2400" dirty="0" err="1"/>
              <a:t>Berhormat</a:t>
            </a:r>
            <a:r>
              <a:rPr lang="en-US" sz="2400" dirty="0"/>
              <a:t> (</a:t>
            </a:r>
            <a:r>
              <a:rPr lang="en-US" sz="2400" dirty="0" err="1"/>
              <a:t>penutur</a:t>
            </a:r>
            <a:r>
              <a:rPr lang="en-US" sz="2400" dirty="0"/>
              <a:t> </a:t>
            </a:r>
            <a:r>
              <a:rPr lang="en-US" sz="2400" dirty="0" err="1"/>
              <a:t>Lelaki</a:t>
            </a:r>
            <a:r>
              <a:rPr lang="en-US" sz="2400" dirty="0"/>
              <a:t> </a:t>
            </a:r>
            <a:r>
              <a:rPr lang="en-US" sz="2400" dirty="0" err="1"/>
              <a:t>sahaja</a:t>
            </a:r>
            <a:r>
              <a:rPr lang="en-US" sz="24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1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YANG DIMULIAKAN LAGI </a:t>
            </a:r>
            <a:r>
              <a:rPr lang="en-US" sz="2800" b="1" dirty="0" smtClean="0">
                <a:solidFill>
                  <a:schemeClr val="tx2"/>
                </a:solidFill>
              </a:rPr>
              <a:t>DIHORMATI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400" i="1" dirty="0" err="1"/>
              <a:t>Untuk</a:t>
            </a:r>
            <a:endParaRPr lang="en-US" sz="2400" i="1" dirty="0"/>
          </a:p>
          <a:p>
            <a:pPr algn="ctr"/>
            <a:r>
              <a:rPr lang="en-US" sz="2400" dirty="0" err="1"/>
              <a:t>Pehin-Pehin</a:t>
            </a:r>
            <a:r>
              <a:rPr lang="en-US" sz="2400" dirty="0"/>
              <a:t> </a:t>
            </a:r>
            <a:r>
              <a:rPr lang="en-US" sz="2400" dirty="0" err="1"/>
              <a:t>Manteri</a:t>
            </a:r>
            <a:r>
              <a:rPr lang="en-US" sz="2400" dirty="0"/>
              <a:t> </a:t>
            </a:r>
            <a:r>
              <a:rPr lang="en-US" sz="2400" dirty="0" err="1"/>
              <a:t>Berchiri</a:t>
            </a:r>
            <a:r>
              <a:rPr lang="en-US" sz="2400" dirty="0"/>
              <a:t> (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Manteri</a:t>
            </a:r>
            <a:r>
              <a:rPr lang="en-US" sz="2400" dirty="0"/>
              <a:t>,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Manteri</a:t>
            </a:r>
            <a:r>
              <a:rPr lang="en-US" sz="2400" dirty="0"/>
              <a:t> </a:t>
            </a:r>
            <a:r>
              <a:rPr lang="en-US" sz="2400" dirty="0" err="1"/>
              <a:t>Ugama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Manteri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)</a:t>
            </a:r>
          </a:p>
          <a:p>
            <a:pPr algn="ctr">
              <a:buNone/>
            </a:pPr>
            <a:endParaRPr lang="en-US" sz="900" dirty="0"/>
          </a:p>
          <a:p>
            <a:pPr algn="ctr">
              <a:buNone/>
            </a:pPr>
            <a:r>
              <a:rPr lang="en-US" sz="2000" b="1" i="1" u="sng" dirty="0" err="1"/>
              <a:t>Urutannya</a:t>
            </a:r>
            <a:endParaRPr lang="en-US" sz="2000" b="1" i="1" u="sng" dirty="0"/>
          </a:p>
          <a:p>
            <a:pPr algn="ctr">
              <a:buNone/>
            </a:pPr>
            <a:r>
              <a:rPr lang="en-US" sz="2400" dirty="0" err="1"/>
              <a:t>Terasul-Gelaran-Nama</a:t>
            </a:r>
            <a:r>
              <a:rPr lang="en-US" sz="2400" dirty="0"/>
              <a:t> (</a:t>
            </a:r>
            <a:r>
              <a:rPr lang="en-US" sz="2400" dirty="0" err="1"/>
              <a:t>Dato</a:t>
            </a:r>
            <a:r>
              <a:rPr lang="en-US" sz="2400" dirty="0"/>
              <a:t>…* …)</a:t>
            </a:r>
          </a:p>
          <a:p>
            <a:pPr algn="ctr">
              <a:buNone/>
            </a:pPr>
            <a:endParaRPr lang="en-US" sz="900" dirty="0"/>
          </a:p>
          <a:p>
            <a:pPr algn="ctr">
              <a:buNone/>
            </a:pPr>
            <a:r>
              <a:rPr lang="en-US" sz="2000" b="1" i="1" u="sng" dirty="0"/>
              <a:t>Cara </a:t>
            </a:r>
            <a:r>
              <a:rPr lang="en-US" sz="2000" b="1" i="1" u="sng" dirty="0" err="1"/>
              <a:t>Berbahasa</a:t>
            </a:r>
            <a:endParaRPr lang="en-US" sz="2000" b="1" i="1" u="sng" dirty="0"/>
          </a:p>
          <a:p>
            <a:pPr algn="ctr">
              <a:buNone/>
            </a:pPr>
            <a:r>
              <a:rPr lang="en-US" sz="2400" dirty="0" err="1"/>
              <a:t>Lelaki</a:t>
            </a:r>
            <a:r>
              <a:rPr lang="en-US" sz="2400" dirty="0"/>
              <a:t>/</a:t>
            </a:r>
            <a:r>
              <a:rPr lang="en-US" sz="2400" dirty="0" err="1"/>
              <a:t>Perempuan</a:t>
            </a:r>
            <a:endParaRPr lang="en-US" sz="2400" dirty="0"/>
          </a:p>
          <a:p>
            <a:pPr algn="ctr">
              <a:buNone/>
            </a:pPr>
            <a:r>
              <a:rPr lang="en-US" sz="2400" dirty="0" err="1" smtClean="0"/>
              <a:t>Kaola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63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YANG </a:t>
            </a:r>
            <a:r>
              <a:rPr lang="en-US" sz="2800" b="1" dirty="0" smtClean="0">
                <a:solidFill>
                  <a:schemeClr val="tx2"/>
                </a:solidFill>
              </a:rPr>
              <a:t>DIMULIAKAN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400" i="1" dirty="0" err="1"/>
              <a:t>Untuk</a:t>
            </a:r>
            <a:endParaRPr lang="en-US" sz="2400" i="1" dirty="0"/>
          </a:p>
          <a:p>
            <a:pPr algn="ctr"/>
            <a:r>
              <a:rPr lang="en-US" dirty="0" err="1"/>
              <a:t>Pehin-Pehin</a:t>
            </a:r>
            <a:r>
              <a:rPr lang="en-US" dirty="0"/>
              <a:t> </a:t>
            </a:r>
            <a:r>
              <a:rPr lang="en-US" dirty="0" err="1"/>
              <a:t>Manteri</a:t>
            </a:r>
            <a:r>
              <a:rPr lang="en-US" dirty="0"/>
              <a:t> </a:t>
            </a:r>
            <a:r>
              <a:rPr lang="en-US" dirty="0" err="1"/>
              <a:t>Berchiri</a:t>
            </a:r>
            <a:endParaRPr lang="en-US" dirty="0"/>
          </a:p>
          <a:p>
            <a:pPr algn="ctr">
              <a:buNone/>
            </a:pPr>
            <a:endParaRPr lang="en-US" sz="700" dirty="0"/>
          </a:p>
          <a:p>
            <a:pPr algn="ctr">
              <a:buNone/>
            </a:pPr>
            <a:r>
              <a:rPr lang="en-US" sz="2000" b="1" i="1" u="sng" dirty="0" err="1"/>
              <a:t>Urutannya</a:t>
            </a:r>
            <a:endParaRPr lang="en-US" sz="2000" b="1" i="1" u="sng" dirty="0"/>
          </a:p>
          <a:p>
            <a:pPr algn="ctr">
              <a:buNone/>
            </a:pPr>
            <a:r>
              <a:rPr lang="en-US" dirty="0" err="1"/>
              <a:t>Terasul-Gelaran-Nama</a:t>
            </a:r>
            <a:r>
              <a:rPr lang="en-US" dirty="0"/>
              <a:t> (</a:t>
            </a:r>
            <a:r>
              <a:rPr lang="en-US" dirty="0" err="1"/>
              <a:t>Dato</a:t>
            </a:r>
            <a:r>
              <a:rPr lang="en-US" dirty="0"/>
              <a:t>…*…)</a:t>
            </a:r>
          </a:p>
          <a:p>
            <a:pPr algn="ctr">
              <a:buNone/>
            </a:pPr>
            <a:endParaRPr lang="en-US" sz="700" dirty="0"/>
          </a:p>
          <a:p>
            <a:pPr algn="ctr">
              <a:buNone/>
            </a:pPr>
            <a:r>
              <a:rPr lang="en-US" sz="2000" b="1" i="1" u="sng" dirty="0"/>
              <a:t>Cara </a:t>
            </a:r>
            <a:r>
              <a:rPr lang="en-US" sz="2000" b="1" i="1" u="sng" dirty="0" err="1"/>
              <a:t>Berbahasa</a:t>
            </a:r>
            <a:endParaRPr lang="en-US" sz="2000" b="1" i="1" u="sng" dirty="0"/>
          </a:p>
          <a:p>
            <a:pPr algn="ctr">
              <a:buNone/>
            </a:pPr>
            <a:r>
              <a:rPr lang="en-US" sz="2400" dirty="0" err="1"/>
              <a:t>Lelaki</a:t>
            </a:r>
            <a:r>
              <a:rPr lang="en-US" sz="2400" dirty="0"/>
              <a:t>/</a:t>
            </a:r>
            <a:r>
              <a:rPr lang="en-US" sz="2400" dirty="0" err="1"/>
              <a:t>Perempuan</a:t>
            </a:r>
            <a:endParaRPr lang="en-US" sz="2400" dirty="0"/>
          </a:p>
          <a:p>
            <a:pPr algn="ctr">
              <a:buNone/>
            </a:pPr>
            <a:r>
              <a:rPr lang="en-US" sz="2400" dirty="0" err="1" smtClean="0"/>
              <a:t>Kaola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72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YANG </a:t>
            </a:r>
            <a:r>
              <a:rPr lang="en-US" sz="2800" b="1" dirty="0" smtClean="0">
                <a:solidFill>
                  <a:schemeClr val="tx2"/>
                </a:solidFill>
              </a:rPr>
              <a:t>MULIA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en-US" sz="2600" i="1" dirty="0" err="1"/>
              <a:t>Untuk</a:t>
            </a:r>
            <a:endParaRPr lang="en-US" sz="2600" i="1" dirty="0"/>
          </a:p>
          <a:p>
            <a:pPr algn="ctr">
              <a:lnSpc>
                <a:spcPct val="90000"/>
              </a:lnSpc>
            </a:pPr>
            <a:r>
              <a:rPr lang="en-US" sz="2600" dirty="0" err="1"/>
              <a:t>Manteri-Manteri</a:t>
            </a:r>
            <a:r>
              <a:rPr lang="en-US" sz="2600" dirty="0"/>
              <a:t> </a:t>
            </a:r>
            <a:r>
              <a:rPr lang="en-US" sz="2600" dirty="0" err="1"/>
              <a:t>Hulubalang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2600" dirty="0" err="1"/>
              <a:t>Manteri-Manteri</a:t>
            </a:r>
            <a:r>
              <a:rPr lang="en-US" sz="2600" dirty="0"/>
              <a:t> </a:t>
            </a:r>
            <a:r>
              <a:rPr lang="en-US" sz="2600" dirty="0" err="1"/>
              <a:t>Pedalaman</a:t>
            </a:r>
            <a:endParaRPr lang="en-US" sz="2600" dirty="0"/>
          </a:p>
          <a:p>
            <a:pPr algn="ctr">
              <a:lnSpc>
                <a:spcPct val="90000"/>
              </a:lnSpc>
              <a:buNone/>
            </a:pPr>
            <a:endParaRPr lang="en-US" sz="2200" i="1" dirty="0"/>
          </a:p>
          <a:p>
            <a:pPr algn="ctr">
              <a:lnSpc>
                <a:spcPct val="90000"/>
              </a:lnSpc>
              <a:buNone/>
            </a:pPr>
            <a:r>
              <a:rPr lang="en-US" sz="2200" i="1" dirty="0" err="1"/>
              <a:t>Urutannya</a:t>
            </a:r>
            <a:endParaRPr lang="en-US" sz="2200" i="1" dirty="0"/>
          </a:p>
          <a:p>
            <a:pPr algn="ctr">
              <a:lnSpc>
                <a:spcPct val="90000"/>
              </a:lnSpc>
              <a:buNone/>
            </a:pPr>
            <a:r>
              <a:rPr lang="en-US" sz="3000" dirty="0" err="1"/>
              <a:t>Terasul</a:t>
            </a:r>
            <a:r>
              <a:rPr lang="en-US" sz="3000" dirty="0"/>
              <a:t>-</a:t>
            </a:r>
            <a:r>
              <a:rPr lang="en-US" sz="3000" dirty="0" err="1"/>
              <a:t>Gelaran</a:t>
            </a:r>
            <a:r>
              <a:rPr lang="en-US" sz="3000" dirty="0"/>
              <a:t>-Nama (</a:t>
            </a:r>
            <a:r>
              <a:rPr lang="en-US" sz="3000" dirty="0" smtClean="0"/>
              <a:t>Dato…)</a:t>
            </a:r>
            <a:endParaRPr lang="en-US" sz="3000" dirty="0"/>
          </a:p>
          <a:p>
            <a:pPr algn="ctr">
              <a:lnSpc>
                <a:spcPct val="90000"/>
              </a:lnSpc>
              <a:buNone/>
            </a:pPr>
            <a:r>
              <a:rPr lang="en-US" sz="2600" dirty="0"/>
              <a:t> (</a:t>
            </a:r>
            <a:r>
              <a:rPr lang="en-US" sz="2600" dirty="0" err="1"/>
              <a:t>i</a:t>
            </a:r>
            <a:r>
              <a:rPr lang="en-US" sz="2600" dirty="0"/>
              <a:t>) </a:t>
            </a:r>
            <a:r>
              <a:rPr lang="en-US" sz="2600" dirty="0" err="1"/>
              <a:t>Penglima</a:t>
            </a:r>
            <a:r>
              <a:rPr lang="en-US" sz="2600" dirty="0"/>
              <a:t>, </a:t>
            </a:r>
            <a:r>
              <a:rPr lang="en-US" sz="2600" dirty="0" err="1"/>
              <a:t>Hulubalang</a:t>
            </a:r>
            <a:r>
              <a:rPr lang="en-US" sz="2600" dirty="0"/>
              <a:t>, </a:t>
            </a:r>
            <a:r>
              <a:rPr lang="en-US" sz="2600" dirty="0" err="1"/>
              <a:t>Pahlawan</a:t>
            </a:r>
            <a:r>
              <a:rPr lang="en-US" sz="2600" dirty="0"/>
              <a:t>, </a:t>
            </a:r>
            <a:r>
              <a:rPr lang="en-US" sz="2600" dirty="0" err="1"/>
              <a:t>Damong</a:t>
            </a:r>
            <a:r>
              <a:rPr lang="en-US" sz="2600" dirty="0"/>
              <a:t>, </a:t>
            </a:r>
            <a:r>
              <a:rPr lang="en-US" sz="2600" dirty="0" err="1"/>
              <a:t>Pateh</a:t>
            </a:r>
            <a:r>
              <a:rPr lang="en-US" sz="2600" dirty="0"/>
              <a:t>, </a:t>
            </a:r>
            <a:r>
              <a:rPr lang="en-US" sz="2600" dirty="0" err="1"/>
              <a:t>Pengarah</a:t>
            </a:r>
            <a:r>
              <a:rPr lang="en-US" sz="2600" dirty="0"/>
              <a:t>, </a:t>
            </a:r>
            <a:r>
              <a:rPr lang="en-US" sz="2600" dirty="0" err="1"/>
              <a:t>Mudim</a:t>
            </a:r>
            <a:r>
              <a:rPr lang="en-US" sz="2600" dirty="0"/>
              <a:t> </a:t>
            </a:r>
          </a:p>
          <a:p>
            <a:pPr algn="ctr">
              <a:lnSpc>
                <a:spcPct val="90000"/>
              </a:lnSpc>
              <a:buNone/>
            </a:pPr>
            <a:r>
              <a:rPr lang="en-US" sz="2600" dirty="0"/>
              <a:t>(ii) </a:t>
            </a:r>
            <a:r>
              <a:rPr lang="en-US" sz="2600" dirty="0" err="1"/>
              <a:t>Datu</a:t>
            </a:r>
            <a:r>
              <a:rPr lang="en-US" sz="2600" dirty="0"/>
              <a:t>, Orang Kaya </a:t>
            </a:r>
          </a:p>
          <a:p>
            <a:pPr algn="ctr">
              <a:lnSpc>
                <a:spcPct val="90000"/>
              </a:lnSpc>
              <a:buNone/>
            </a:pPr>
            <a:endParaRPr lang="en-US" sz="2600" dirty="0"/>
          </a:p>
          <a:p>
            <a:pPr algn="ctr">
              <a:lnSpc>
                <a:spcPct val="90000"/>
              </a:lnSpc>
              <a:buNone/>
            </a:pPr>
            <a:r>
              <a:rPr lang="en-US" sz="2200" i="1" dirty="0"/>
              <a:t>Cara </a:t>
            </a:r>
            <a:r>
              <a:rPr lang="en-US" sz="2200" i="1" dirty="0" err="1"/>
              <a:t>Berbahasa</a:t>
            </a:r>
            <a:endParaRPr lang="en-US" sz="2200" i="1" dirty="0"/>
          </a:p>
          <a:p>
            <a:pPr algn="ctr">
              <a:lnSpc>
                <a:spcPct val="90000"/>
              </a:lnSpc>
              <a:buNone/>
            </a:pPr>
            <a:r>
              <a:rPr lang="en-US" sz="2600" dirty="0" err="1"/>
              <a:t>Saya</a:t>
            </a:r>
            <a:r>
              <a:rPr lang="en-US" sz="2600" dirty="0"/>
              <a:t>, </a:t>
            </a:r>
            <a:r>
              <a:rPr lang="en-US" sz="2600" dirty="0" err="1"/>
              <a:t>Kediaku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Hamba</a:t>
            </a:r>
            <a:r>
              <a:rPr lang="en-US" sz="2600" dirty="0"/>
              <a:t> </a:t>
            </a:r>
            <a:r>
              <a:rPr lang="en-US" sz="2200" i="1" dirty="0"/>
              <a:t>(</a:t>
            </a:r>
            <a:r>
              <a:rPr lang="en-US" sz="2200" i="1" dirty="0" err="1"/>
              <a:t>hanya</a:t>
            </a:r>
            <a:r>
              <a:rPr lang="en-US" sz="2200" i="1" dirty="0"/>
              <a:t> </a:t>
            </a:r>
            <a:r>
              <a:rPr lang="en-US" sz="2200" i="1" dirty="0" err="1"/>
              <a:t>untuk</a:t>
            </a:r>
            <a:r>
              <a:rPr lang="en-US" sz="2200" i="1" dirty="0"/>
              <a:t> </a:t>
            </a:r>
            <a:r>
              <a:rPr lang="en-US" sz="2200" i="1" dirty="0" err="1"/>
              <a:t>penutur</a:t>
            </a:r>
            <a:r>
              <a:rPr lang="en-US" sz="2200" i="1" dirty="0"/>
              <a:t> </a:t>
            </a:r>
            <a:r>
              <a:rPr lang="en-US" sz="2200" i="1" dirty="0" err="1"/>
              <a:t>lelaki</a:t>
            </a:r>
            <a:r>
              <a:rPr lang="en-US" sz="2200" i="1" dirty="0"/>
              <a:t> </a:t>
            </a:r>
            <a:r>
              <a:rPr lang="en-US" sz="2200" i="1" dirty="0" err="1"/>
              <a:t>sahaja</a:t>
            </a:r>
            <a:r>
              <a:rPr lang="en-US" sz="2200" i="1" dirty="0" smtClean="0"/>
              <a:t>) </a:t>
            </a:r>
            <a:r>
              <a:rPr lang="en-US" sz="2600" dirty="0" smtClean="0"/>
              <a:t>/ </a:t>
            </a:r>
            <a:r>
              <a:rPr lang="en-US" sz="2600" dirty="0" err="1" smtClean="0"/>
              <a:t>sebut</a:t>
            </a:r>
            <a:r>
              <a:rPr lang="en-US" sz="2600" dirty="0" smtClean="0"/>
              <a:t> </a:t>
            </a:r>
            <a:r>
              <a:rPr lang="en-US" sz="2600" dirty="0" err="1"/>
              <a:t>pangkal</a:t>
            </a:r>
            <a:r>
              <a:rPr lang="en-US" sz="2600" dirty="0"/>
              <a:t> </a:t>
            </a:r>
            <a:r>
              <a:rPr lang="en-US" sz="2600" dirty="0" err="1"/>
              <a:t>Gelarannya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Liau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12929010"/>
              </p:ext>
            </p:extLst>
          </p:nvPr>
        </p:nvGraphicFramePr>
        <p:xfrm>
          <a:off x="152401" y="1600200"/>
          <a:ext cx="8839198" cy="439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399"/>
                <a:gridCol w="2759396"/>
                <a:gridCol w="3133403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ORANG PERTAMA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ORANG KEDUA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SULTAN DAN RAJA ISTERI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HAMBA KEBAWAH DULI TUAN PATIK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KEBAWAH DULI TUAN PATIK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PENGIRAN MUDA</a:t>
                      </a:r>
                      <a:r>
                        <a:rPr lang="en-US" b="1" baseline="0" dirty="0" smtClean="0">
                          <a:latin typeface="Cambria" panose="02040503050406030204" pitchFamily="18" charset="0"/>
                        </a:rPr>
                        <a:t> MAHKOTA, PUTERA-PUTERA SULTAN DAN WAZIR-WAZIR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HAMBA DULI TUANKU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DULI TUANKU</a:t>
                      </a:r>
                    </a:p>
                    <a:p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PENGIRAN ANAK</a:t>
                      </a:r>
                      <a:r>
                        <a:rPr lang="en-US" b="1" baseline="0" dirty="0" smtClean="0">
                          <a:latin typeface="Cambria" panose="02040503050406030204" pitchFamily="18" charset="0"/>
                        </a:rPr>
                        <a:t> ISTERI DAN </a:t>
                      </a:r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PUTERI-PUTERI SULTAN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HAMBA TUANKU</a:t>
                      </a:r>
                    </a:p>
                    <a:p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TUANKU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PENGIRAN-PENGIRAN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PERAMBA (LELAKI)</a:t>
                      </a:r>
                    </a:p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KAOLA (PEREMPUAN)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TUAN PERAMBA (LELAKI)</a:t>
                      </a:r>
                    </a:p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TUAN</a:t>
                      </a:r>
                      <a:r>
                        <a:rPr lang="en-US" b="1" baseline="0" dirty="0" smtClean="0"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KAOLA (PEREMPUAN)</a:t>
                      </a:r>
                    </a:p>
                    <a:p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PEHIN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KAOLA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ambria" panose="02040503050406030204" pitchFamily="18" charset="0"/>
                        </a:rPr>
                        <a:t>PEHIN</a:t>
                      </a:r>
                      <a:endParaRPr lang="en-US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SABDA </a:t>
            </a:r>
            <a:r>
              <a:rPr lang="en-US" b="1" dirty="0"/>
              <a:t>AL-MARHUM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mustahak</a:t>
            </a:r>
            <a:r>
              <a:rPr lang="en-US" dirty="0"/>
              <a:t> </a:t>
            </a:r>
            <a:r>
              <a:rPr lang="en-US" dirty="0" err="1"/>
              <a:t>dielokkan</a:t>
            </a:r>
            <a:r>
              <a:rPr lang="en-US" dirty="0"/>
              <a:t>, </a:t>
            </a:r>
            <a:r>
              <a:rPr lang="en-US" dirty="0" err="1"/>
              <a:t>dipermolekkan</a:t>
            </a:r>
            <a:r>
              <a:rPr lang="en-US" dirty="0"/>
              <a:t>, </a:t>
            </a:r>
            <a:r>
              <a:rPr lang="en-US" dirty="0" err="1"/>
              <a:t>laila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mengikut</a:t>
            </a:r>
            <a:r>
              <a:rPr lang="en-US" dirty="0"/>
              <a:t> </a:t>
            </a:r>
            <a:r>
              <a:rPr lang="en-US" dirty="0" err="1"/>
              <a:t>faedah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mengharumkan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melailakan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51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949564"/>
              </p:ext>
            </p:extLst>
          </p:nvPr>
        </p:nvGraphicFramePr>
        <p:xfrm>
          <a:off x="152400" y="172788"/>
          <a:ext cx="8839200" cy="6413280"/>
        </p:xfrm>
        <a:graphic>
          <a:graphicData uri="http://schemas.openxmlformats.org/drawingml/2006/table">
            <a:tbl>
              <a:tblPr firstRow="1" bandRow="1"/>
              <a:tblGrid>
                <a:gridCol w="3892492"/>
                <a:gridCol w="4946708"/>
              </a:tblGrid>
              <a:tr h="407321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endParaRPr lang="en-US" sz="1800" b="1" dirty="0"/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2000" b="1" dirty="0" smtClean="0">
                          <a:solidFill>
                            <a:srgbClr val="00FF00"/>
                          </a:solidFill>
                        </a:rPr>
                        <a:t>TERASUL</a:t>
                      </a:r>
                    </a:p>
                  </a:txBody>
                  <a:tcPr marT="45731" marB="45731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</a:tr>
              <a:tr h="6579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SULTAN DAN RAJA ISTERI     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Kebawah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Duli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Yang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Maha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Mulia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Paduka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Seri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Baginda</a:t>
                      </a:r>
                      <a:endParaRPr lang="en-US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</a:tr>
              <a:tr h="6579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PENGIRAN MUDA MAHKOTA, PUTERA-PUTERA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dirty="0" smtClean="0"/>
                        <a:t>SULTAN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dirty="0" smtClean="0"/>
                        <a:t>DAN DULI-DULI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dirty="0" smtClean="0"/>
                        <a:t>WAZIR</a:t>
                      </a:r>
                      <a:endParaRPr lang="en-US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Duli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Yang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Teramat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Mulia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Paduka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Seri</a:t>
                      </a:r>
                      <a:endParaRPr lang="en-US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</a:tr>
              <a:tr h="37599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PUTERI-PUTERI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dirty="0" smtClean="0"/>
                        <a:t>SULTAN</a:t>
                      </a: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Teramat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Mulia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Paduka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Seri</a:t>
                      </a:r>
                    </a:p>
                  </a:txBody>
                  <a:tcPr marT="45731" marB="45731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</a:tr>
              <a:tr h="37599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800" b="1" dirty="0" smtClean="0"/>
                        <a:t>PENGIRAN-PENGIRAN</a:t>
                      </a:r>
                      <a:r>
                        <a:rPr lang="en-US" sz="1800" b="1" baseline="0" dirty="0" smtClean="0"/>
                        <a:t> CHETERIA</a:t>
                      </a:r>
                      <a:endParaRPr lang="en-US" sz="1800" b="1" dirty="0"/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Amat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Mulia</a:t>
                      </a:r>
                      <a:endParaRPr lang="en-US" sz="18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</a:tr>
              <a:tr h="6579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800" b="1" baseline="0" dirty="0" smtClean="0"/>
                        <a:t>CUCUNDA-CUCUNDA SULTAN [</a:t>
                      </a:r>
                      <a:r>
                        <a:rPr lang="en-US" sz="1800" b="1" baseline="0" dirty="0" err="1" smtClean="0"/>
                        <a:t>dari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Putera</a:t>
                      </a:r>
                      <a:r>
                        <a:rPr lang="en-US" sz="1800" b="1" baseline="0" dirty="0" smtClean="0"/>
                        <a:t> Sultan]</a:t>
                      </a:r>
                      <a:endParaRPr lang="en-US" sz="1800" b="1" dirty="0"/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Amat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Mulia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Pengiran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Muda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[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Lelaki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]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Amat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Mulia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Pengiran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Anak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[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Perempuan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]</a:t>
                      </a: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</a:tr>
              <a:tr h="6579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CUCUNDA-CUCUNDA SULTAN [</a:t>
                      </a:r>
                      <a:r>
                        <a:rPr lang="en-US" sz="1800" b="1" baseline="0" dirty="0" err="1" smtClean="0"/>
                        <a:t>dari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Puteri</a:t>
                      </a:r>
                      <a:r>
                        <a:rPr lang="en-US" sz="1800" b="1" baseline="0" dirty="0" smtClean="0"/>
                        <a:t> Sultan]</a:t>
                      </a:r>
                      <a:endParaRPr lang="en-US" sz="1800" b="1" dirty="0" smtClean="0"/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Amat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Mulia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 Pengiran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Anak</a:t>
                      </a:r>
                      <a:endParaRPr lang="en-US" sz="18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</a:tr>
              <a:tr h="84595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/>
                        <a:t>Menteri-Menteri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Kabinet</a:t>
                      </a:r>
                      <a:r>
                        <a:rPr lang="en-US" sz="1600" b="1" baseline="0" dirty="0" smtClean="0"/>
                        <a:t>, </a:t>
                      </a:r>
                      <a:r>
                        <a:rPr lang="en-US" sz="1600" b="1" baseline="0" dirty="0" err="1" smtClean="0"/>
                        <a:t>Ahli-Ahli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Majlis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Mesyuarat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Diraja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dan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Ahli-Ahli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Majlis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Majlis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Mesyuarat</a:t>
                      </a:r>
                      <a:r>
                        <a:rPr lang="en-US" sz="1600" b="1" baseline="0" dirty="0" smtClean="0"/>
                        <a:t> Negara</a:t>
                      </a:r>
                      <a:endParaRPr lang="en-US" sz="1600" b="1" dirty="0" smtClean="0"/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</a:rPr>
                        <a:t>Berhormat</a:t>
                      </a:r>
                      <a:endParaRPr lang="en-US" sz="18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</a:tr>
              <a:tr h="84595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800" b="1" dirty="0" smtClean="0"/>
                        <a:t>PEHIN</a:t>
                      </a:r>
                      <a:endParaRPr lang="en-US" sz="1800" b="1" dirty="0"/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Dimuliakan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Lagi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Dihormati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[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Kepala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Manteri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Kepala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Manteri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Ugama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dan</a:t>
                      </a:r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Kepala</a:t>
                      </a:r>
                      <a:r>
                        <a:rPr lang="en-US" sz="16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002060"/>
                          </a:solidFill>
                        </a:rPr>
                        <a:t>Manteri</a:t>
                      </a:r>
                      <a:r>
                        <a:rPr lang="en-US" sz="1600" b="1" baseline="0" dirty="0" smtClean="0">
                          <a:solidFill>
                            <a:srgbClr val="002060"/>
                          </a:solidFill>
                        </a:rPr>
                        <a:t> 4]</a:t>
                      </a:r>
                      <a:endParaRPr lang="en-US" sz="16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Dimuliakan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40000"/>
                      </a:sysClr>
                    </a:solidFill>
                  </a:tcPr>
                </a:tc>
              </a:tr>
              <a:tr h="673759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800" b="1" dirty="0" smtClean="0"/>
                        <a:t>MANTERI BERTAULIAH [</a:t>
                      </a:r>
                      <a:r>
                        <a:rPr lang="en-US" sz="1800" b="1" dirty="0" err="1" smtClean="0"/>
                        <a:t>Hulubalang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dan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baseline="0" dirty="0" err="1" smtClean="0"/>
                        <a:t>Pedalaman</a:t>
                      </a:r>
                      <a:r>
                        <a:rPr lang="en-US" sz="1800" b="1" baseline="0" dirty="0" smtClean="0"/>
                        <a:t>]</a:t>
                      </a:r>
                      <a:endParaRPr lang="en-US" sz="1800" b="1" dirty="0"/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mbria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</a:rPr>
                        <a:t>Yang 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</a:rPr>
                        <a:t>Mulia</a:t>
                      </a:r>
                      <a:endParaRPr lang="en-US" sz="1600" b="1" dirty="0">
                        <a:solidFill>
                          <a:srgbClr val="002060"/>
                        </a:solidFill>
                      </a:endParaRPr>
                    </a:p>
                  </a:txBody>
                  <a:tcPr marT="45731" marB="4573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1599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Q &amp;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7200" dirty="0" err="1" smtClean="0">
                <a:latin typeface="Impact" pitchFamily="34" charset="0"/>
              </a:rPr>
              <a:t>Sesi</a:t>
            </a:r>
            <a:r>
              <a:rPr lang="en-US" sz="7200" dirty="0" smtClean="0">
                <a:latin typeface="Impact" pitchFamily="34" charset="0"/>
              </a:rPr>
              <a:t> </a:t>
            </a:r>
            <a:r>
              <a:rPr lang="en-US" sz="7200" dirty="0" err="1" smtClean="0">
                <a:latin typeface="Impact" pitchFamily="34" charset="0"/>
              </a:rPr>
              <a:t>Soal</a:t>
            </a:r>
            <a:r>
              <a:rPr lang="en-US" sz="7200" dirty="0" smtClean="0">
                <a:latin typeface="Impact" pitchFamily="34" charset="0"/>
              </a:rPr>
              <a:t> </a:t>
            </a:r>
            <a:r>
              <a:rPr lang="en-US" sz="7200" dirty="0" err="1" smtClean="0">
                <a:latin typeface="Impact" pitchFamily="34" charset="0"/>
              </a:rPr>
              <a:t>Jawab</a:t>
            </a:r>
            <a:endParaRPr lang="en-US" sz="7200" dirty="0">
              <a:latin typeface="Impact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99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KETERANGAN LANJUT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>
            <a:normAutofit lnSpcReduction="10000"/>
          </a:bodyPr>
          <a:lstStyle/>
          <a:p>
            <a:pPr algn="ctr">
              <a:buNone/>
            </a:pPr>
            <a:r>
              <a:rPr lang="en-US" sz="2000" i="1" dirty="0" err="1"/>
              <a:t>Alamat</a:t>
            </a:r>
            <a:endParaRPr lang="en-US" sz="2000" i="1" dirty="0"/>
          </a:p>
          <a:p>
            <a:pPr algn="ctr">
              <a:buNone/>
            </a:pPr>
            <a:r>
              <a:rPr lang="en-US" sz="2400" i="1" dirty="0" err="1"/>
              <a:t>Jabatan</a:t>
            </a:r>
            <a:r>
              <a:rPr lang="en-US" sz="2400" i="1" dirty="0"/>
              <a:t> </a:t>
            </a:r>
            <a:r>
              <a:rPr lang="en-US" sz="2400" i="1" dirty="0" err="1"/>
              <a:t>Adat</a:t>
            </a:r>
            <a:r>
              <a:rPr lang="en-US" sz="2400" i="1" dirty="0"/>
              <a:t> </a:t>
            </a:r>
            <a:r>
              <a:rPr lang="en-US" sz="2400" i="1" dirty="0" err="1"/>
              <a:t>Istiadat</a:t>
            </a:r>
            <a:r>
              <a:rPr lang="en-US" sz="2400" i="1" dirty="0"/>
              <a:t> Negara</a:t>
            </a:r>
          </a:p>
          <a:p>
            <a:pPr algn="ctr">
              <a:buNone/>
            </a:pPr>
            <a:r>
              <a:rPr lang="en-US" sz="2400" i="1" dirty="0"/>
              <a:t>Bandar Seri Begawan BS8610</a:t>
            </a:r>
          </a:p>
          <a:p>
            <a:pPr algn="ctr">
              <a:buNone/>
            </a:pPr>
            <a:r>
              <a:rPr lang="en-US" sz="2400" i="1" dirty="0"/>
              <a:t>Negara Brunei </a:t>
            </a:r>
            <a:r>
              <a:rPr lang="en-US" sz="2400" i="1" dirty="0" smtClean="0"/>
              <a:t>Darussalam</a:t>
            </a:r>
          </a:p>
          <a:p>
            <a:pPr algn="ctr">
              <a:buNone/>
            </a:pPr>
            <a:endParaRPr lang="en-US" sz="2400" i="1" dirty="0"/>
          </a:p>
          <a:p>
            <a:pPr algn="ctr">
              <a:buNone/>
            </a:pPr>
            <a:r>
              <a:rPr lang="en-US" sz="2400" i="1" dirty="0" smtClean="0"/>
              <a:t>Website : www.adat-istiadat.gov.bn</a:t>
            </a:r>
          </a:p>
          <a:p>
            <a:pPr algn="ctr">
              <a:buNone/>
            </a:pPr>
            <a:r>
              <a:rPr lang="en-US" sz="2400" i="1" dirty="0" smtClean="0"/>
              <a:t>Facebook pages </a:t>
            </a:r>
            <a:r>
              <a:rPr lang="en-US" sz="2400" i="1" dirty="0"/>
              <a:t>: </a:t>
            </a:r>
            <a:r>
              <a:rPr lang="en-US" sz="2400" i="1" dirty="0" err="1"/>
              <a:t>Jabatan</a:t>
            </a:r>
            <a:r>
              <a:rPr lang="en-US" sz="2400" i="1" dirty="0"/>
              <a:t> </a:t>
            </a:r>
            <a:r>
              <a:rPr lang="en-US" sz="2400" i="1" dirty="0" err="1"/>
              <a:t>Adat</a:t>
            </a:r>
            <a:r>
              <a:rPr lang="en-US" sz="2400" i="1" dirty="0"/>
              <a:t> </a:t>
            </a:r>
            <a:r>
              <a:rPr lang="en-US" sz="2400" i="1" dirty="0" err="1"/>
              <a:t>Istiadat</a:t>
            </a:r>
            <a:r>
              <a:rPr lang="en-US" sz="2400" i="1" dirty="0"/>
              <a:t> </a:t>
            </a:r>
            <a:r>
              <a:rPr lang="en-US" sz="2400" i="1" dirty="0" smtClean="0"/>
              <a:t>Negara</a:t>
            </a:r>
          </a:p>
          <a:p>
            <a:pPr algn="ctr">
              <a:buNone/>
            </a:pPr>
            <a:r>
              <a:rPr lang="en-US" sz="2400" i="1" dirty="0" smtClean="0"/>
              <a:t>Email : noorhamaddi.ahmad@adat-istiadat.gov.bn</a:t>
            </a:r>
          </a:p>
          <a:p>
            <a:pPr algn="ctr">
              <a:buNone/>
            </a:pPr>
            <a:endParaRPr lang="en-US" sz="2400" i="1" dirty="0"/>
          </a:p>
          <a:p>
            <a:pPr>
              <a:buNone/>
            </a:pPr>
            <a:r>
              <a:rPr lang="en-US" sz="2400" i="1" dirty="0"/>
              <a:t>		     </a:t>
            </a:r>
            <a:r>
              <a:rPr lang="en-US" sz="1800" i="1" dirty="0" err="1"/>
              <a:t>Telefon</a:t>
            </a:r>
            <a:r>
              <a:rPr lang="en-US" sz="1800" i="1" dirty="0"/>
              <a:t>				 </a:t>
            </a:r>
            <a:r>
              <a:rPr lang="en-US" sz="1800" i="1" dirty="0" err="1"/>
              <a:t>Telefaks</a:t>
            </a:r>
            <a:endParaRPr lang="en-US" sz="1800" i="1" dirty="0"/>
          </a:p>
          <a:p>
            <a:pPr>
              <a:buNone/>
            </a:pPr>
            <a:r>
              <a:rPr lang="en-US" sz="2000" i="1" dirty="0"/>
              <a:t>		2243971 </a:t>
            </a:r>
            <a:r>
              <a:rPr lang="en-US" sz="1800" i="1" dirty="0"/>
              <a:t>(3 </a:t>
            </a:r>
            <a:r>
              <a:rPr lang="en-US" sz="1800" i="1" dirty="0" err="1"/>
              <a:t>talian</a:t>
            </a:r>
            <a:r>
              <a:rPr lang="en-US" sz="1800" i="1" dirty="0"/>
              <a:t>)</a:t>
            </a:r>
            <a:r>
              <a:rPr lang="en-US" sz="2000" i="1" dirty="0"/>
              <a:t>			2242291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82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WASSALAM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4800" b="1" dirty="0"/>
              <a:t>TERIMA KASIH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46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dirty="0"/>
              <a:t>TERASUL</a:t>
            </a:r>
          </a:p>
          <a:p>
            <a:pPr algn="ctr">
              <a:buNone/>
            </a:pPr>
            <a:r>
              <a:rPr lang="en-US" sz="2800" dirty="0"/>
              <a:t>DAN</a:t>
            </a:r>
          </a:p>
          <a:p>
            <a:pPr algn="ctr">
              <a:buNone/>
            </a:pPr>
            <a:r>
              <a:rPr lang="en-US" sz="2800" dirty="0"/>
              <a:t>PENGERTIANNYA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TERASUL</a:t>
            </a:r>
          </a:p>
        </p:txBody>
      </p:sp>
    </p:spTree>
    <p:extLst>
      <p:ext uri="{BB962C8B-B14F-4D97-AF65-F5344CB8AC3E}">
        <p14:creationId xmlns:p14="http://schemas.microsoft.com/office/powerpoint/2010/main" val="322713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PENGERTIAN TERASUL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Gabungan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perkataan</a:t>
            </a:r>
            <a:r>
              <a:rPr lang="en-US" dirty="0"/>
              <a:t> yang </a:t>
            </a:r>
            <a:r>
              <a:rPr lang="en-US" dirty="0" err="1"/>
              <a:t>indah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mulia</a:t>
            </a:r>
            <a:r>
              <a:rPr lang="en-US" dirty="0"/>
              <a:t> </a:t>
            </a:r>
            <a:r>
              <a:rPr lang="en-US" dirty="0" err="1"/>
              <a:t>bunyinya</a:t>
            </a:r>
            <a:r>
              <a:rPr lang="en-US" dirty="0"/>
              <a:t> yang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menyebut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gelaran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/>
              <a:t>jika</a:t>
            </a:r>
            <a:r>
              <a:rPr lang="en-US" i="1" dirty="0"/>
              <a:t> </a:t>
            </a:r>
            <a:r>
              <a:rPr lang="en-US" i="1" dirty="0" err="1"/>
              <a:t>ada</a:t>
            </a:r>
            <a:r>
              <a:rPr lang="en-US" i="1" dirty="0"/>
              <a:t>)</a:t>
            </a:r>
            <a:r>
              <a:rPr lang="en-US" dirty="0"/>
              <a:t> 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sebenar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072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menjemput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menghadiri</a:t>
            </a:r>
            <a:r>
              <a:rPr lang="en-US" dirty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/>
              <a:t>majlis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 smtClean="0"/>
              <a:t>majlis</a:t>
            </a:r>
            <a:r>
              <a:rPr lang="en-US" dirty="0" smtClean="0"/>
              <a:t> </a:t>
            </a:r>
            <a:r>
              <a:rPr lang="en-US" dirty="0" err="1" smtClean="0"/>
              <a:t>perkahwinan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kad</a:t>
            </a:r>
            <a:r>
              <a:rPr lang="en-US" dirty="0" smtClean="0"/>
              <a:t> </a:t>
            </a:r>
            <a:r>
              <a:rPr lang="en-US" dirty="0" err="1" smtClean="0"/>
              <a:t>jemputan</a:t>
            </a:r>
            <a:r>
              <a:rPr lang="en-US" dirty="0" smtClean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:</a:t>
            </a:r>
          </a:p>
          <a:p>
            <a:pPr algn="just">
              <a:lnSpc>
                <a:spcPct val="80000"/>
              </a:lnSpc>
              <a:buNone/>
            </a:pPr>
            <a:r>
              <a:rPr lang="en-US" sz="2000" dirty="0"/>
              <a:t>	</a:t>
            </a:r>
          </a:p>
          <a:p>
            <a:pPr marL="571500" indent="-342900" algn="just">
              <a:lnSpc>
                <a:spcPct val="80000"/>
              </a:lnSpc>
              <a:buFont typeface="+mj-lt"/>
              <a:buAutoNum type="arabicPeriod"/>
            </a:pPr>
            <a:r>
              <a:rPr lang="en-US" sz="2400" dirty="0" smtClean="0"/>
              <a:t>Yang </a:t>
            </a:r>
            <a:r>
              <a:rPr lang="en-US" sz="2400" dirty="0" err="1"/>
              <a:t>Mulia</a:t>
            </a:r>
            <a:r>
              <a:rPr lang="en-US" sz="2400" dirty="0"/>
              <a:t> </a:t>
            </a:r>
            <a:r>
              <a:rPr lang="en-US" sz="2000" i="1" dirty="0"/>
              <a:t>(</a:t>
            </a:r>
            <a:r>
              <a:rPr lang="en-US" sz="2000" i="1" dirty="0" err="1" smtClean="0"/>
              <a:t>terasul</a:t>
            </a:r>
            <a:r>
              <a:rPr lang="en-US" sz="2000" i="1" dirty="0" smtClean="0"/>
              <a:t>)</a:t>
            </a:r>
            <a:r>
              <a:rPr lang="en-US" sz="2400" dirty="0" smtClean="0"/>
              <a:t> </a:t>
            </a:r>
            <a:r>
              <a:rPr lang="en-US" sz="2400" dirty="0" err="1" smtClean="0"/>
              <a:t>Awang</a:t>
            </a:r>
            <a:r>
              <a:rPr lang="en-US" sz="2400" dirty="0" smtClean="0"/>
              <a:t>/</a:t>
            </a:r>
            <a:r>
              <a:rPr lang="en-US" sz="2400" dirty="0" err="1" smtClean="0"/>
              <a:t>Dayang</a:t>
            </a:r>
            <a:r>
              <a:rPr lang="en-US" sz="2400" dirty="0" smtClean="0"/>
              <a:t>  </a:t>
            </a:r>
            <a:r>
              <a:rPr lang="en-US" sz="2000" i="1" dirty="0" smtClean="0"/>
              <a:t>(</a:t>
            </a:r>
            <a:r>
              <a:rPr lang="en-US" sz="2000" i="1" dirty="0" err="1"/>
              <a:t>nama</a:t>
            </a:r>
            <a:r>
              <a:rPr lang="en-US" sz="2000" i="1" dirty="0" smtClean="0"/>
              <a:t>)</a:t>
            </a:r>
            <a:endParaRPr lang="en-US" sz="500" i="1" dirty="0"/>
          </a:p>
          <a:p>
            <a:pPr marL="571500" indent="-342900" algn="just">
              <a:lnSpc>
                <a:spcPct val="80000"/>
              </a:lnSpc>
              <a:buFont typeface="+mj-lt"/>
              <a:buAutoNum type="arabicPeriod"/>
            </a:pPr>
            <a:r>
              <a:rPr lang="en-US" sz="2400" dirty="0" smtClean="0"/>
              <a:t>Yang </a:t>
            </a:r>
            <a:r>
              <a:rPr lang="en-US" sz="2400" dirty="0" err="1" smtClean="0"/>
              <a:t>Mulia</a:t>
            </a:r>
            <a:r>
              <a:rPr lang="en-US" sz="2400" dirty="0" smtClean="0"/>
              <a:t> 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terasul</a:t>
            </a:r>
            <a:r>
              <a:rPr lang="en-US" sz="2000" i="1" dirty="0" smtClean="0"/>
              <a:t>)</a:t>
            </a:r>
            <a:r>
              <a:rPr lang="en-US" sz="2400" dirty="0"/>
              <a:t> </a:t>
            </a:r>
            <a:r>
              <a:rPr lang="en-US" sz="2400" dirty="0" err="1" smtClean="0"/>
              <a:t>Dato</a:t>
            </a:r>
            <a:r>
              <a:rPr lang="en-US" sz="2400" dirty="0" smtClean="0"/>
              <a:t>/</a:t>
            </a:r>
            <a:r>
              <a:rPr lang="en-US" sz="2400" dirty="0" err="1" smtClean="0"/>
              <a:t>Datin</a:t>
            </a:r>
            <a:r>
              <a:rPr lang="en-US" sz="2400" dirty="0"/>
              <a:t> </a:t>
            </a:r>
            <a:r>
              <a:rPr lang="en-US" sz="2400" dirty="0" err="1" smtClean="0"/>
              <a:t>Paduka</a:t>
            </a:r>
            <a:r>
              <a:rPr lang="en-US" sz="2400" dirty="0"/>
              <a:t> 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Bintang-Bintang</a:t>
            </a:r>
            <a:r>
              <a:rPr lang="en-US" sz="2000" i="1" dirty="0" smtClean="0"/>
              <a:t> </a:t>
            </a:r>
            <a:r>
              <a:rPr lang="en-US" sz="2000" i="1" dirty="0" err="1"/>
              <a:t>Kebesaran</a:t>
            </a:r>
            <a:r>
              <a:rPr lang="en-US" sz="2000" i="1" dirty="0"/>
              <a:t>) </a:t>
            </a:r>
            <a:r>
              <a:rPr lang="en-US" sz="2400" dirty="0"/>
              <a:t> </a:t>
            </a:r>
            <a:r>
              <a:rPr lang="en-US" sz="2400" dirty="0" err="1" smtClean="0"/>
              <a:t>Awang</a:t>
            </a:r>
            <a:r>
              <a:rPr lang="en-US" sz="2400" dirty="0" smtClean="0"/>
              <a:t>/</a:t>
            </a:r>
            <a:r>
              <a:rPr lang="en-US" sz="2400" dirty="0" err="1" smtClean="0"/>
              <a:t>Dayang</a:t>
            </a:r>
            <a:r>
              <a:rPr lang="en-US" sz="2400" dirty="0" smtClean="0"/>
              <a:t> 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nama</a:t>
            </a:r>
            <a:r>
              <a:rPr lang="en-US" sz="2000" i="1" dirty="0" smtClean="0"/>
              <a:t>)</a:t>
            </a:r>
            <a:endParaRPr lang="en-US" sz="500" i="1" dirty="0"/>
          </a:p>
          <a:p>
            <a:pPr marL="571500" indent="-342900" algn="just">
              <a:lnSpc>
                <a:spcPct val="80000"/>
              </a:lnSpc>
              <a:buFont typeface="+mj-lt"/>
              <a:buAutoNum type="arabicPeriod"/>
            </a:pPr>
            <a:r>
              <a:rPr lang="en-US" sz="2400" dirty="0" smtClean="0"/>
              <a:t>Yang </a:t>
            </a:r>
            <a:r>
              <a:rPr lang="en-US" sz="2400" dirty="0" err="1"/>
              <a:t>Dimuliakan</a:t>
            </a:r>
            <a:r>
              <a:rPr lang="en-US" sz="2400" dirty="0"/>
              <a:t> </a:t>
            </a:r>
            <a:r>
              <a:rPr lang="en-US" sz="2000" i="1" dirty="0"/>
              <a:t>(</a:t>
            </a:r>
            <a:r>
              <a:rPr lang="en-US" sz="2000" i="1" dirty="0" err="1"/>
              <a:t>terasul</a:t>
            </a:r>
            <a:r>
              <a:rPr lang="en-US" sz="2000" i="1" dirty="0"/>
              <a:t>)</a:t>
            </a:r>
            <a:r>
              <a:rPr lang="en-US" sz="2400" dirty="0"/>
              <a:t> </a:t>
            </a:r>
            <a:r>
              <a:rPr lang="en-US" sz="2400" dirty="0" err="1"/>
              <a:t>Pehin</a:t>
            </a:r>
            <a:r>
              <a:rPr lang="en-US" sz="2400" dirty="0"/>
              <a:t> Orang </a:t>
            </a:r>
            <a:r>
              <a:rPr lang="en-US" sz="2400" dirty="0" smtClean="0"/>
              <a:t>Kaya </a:t>
            </a:r>
            <a:r>
              <a:rPr lang="en-US" sz="2400" dirty="0" err="1" smtClean="0"/>
              <a:t>Jurulateh</a:t>
            </a:r>
            <a:r>
              <a:rPr lang="en-US" sz="2400" dirty="0" smtClean="0"/>
              <a:t>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Istiadat</a:t>
            </a:r>
            <a:r>
              <a:rPr lang="en-US" sz="2400" dirty="0"/>
              <a:t> </a:t>
            </a:r>
            <a:r>
              <a:rPr lang="en-US" sz="2400" dirty="0" err="1"/>
              <a:t>Diraja</a:t>
            </a:r>
            <a:r>
              <a:rPr lang="en-US" sz="2400" dirty="0"/>
              <a:t> </a:t>
            </a:r>
            <a:r>
              <a:rPr lang="en-US" sz="2000" i="1" dirty="0"/>
              <a:t>(</a:t>
            </a:r>
            <a:r>
              <a:rPr lang="en-US" sz="2000" i="1" dirty="0" err="1" smtClean="0"/>
              <a:t>gelaran</a:t>
            </a:r>
            <a:r>
              <a:rPr lang="en-US" sz="2000" i="1" dirty="0" smtClean="0"/>
              <a:t>)</a:t>
            </a:r>
            <a:r>
              <a:rPr lang="en-US" sz="2400" dirty="0" smtClean="0"/>
              <a:t> </a:t>
            </a:r>
            <a:r>
              <a:rPr lang="en-US" sz="2400" dirty="0" err="1" smtClean="0"/>
              <a:t>Dato</a:t>
            </a:r>
            <a:r>
              <a:rPr lang="en-US" sz="2400" dirty="0" smtClean="0"/>
              <a:t> </a:t>
            </a:r>
            <a:r>
              <a:rPr lang="en-US" sz="2400" dirty="0" err="1" smtClean="0"/>
              <a:t>Paduka</a:t>
            </a:r>
            <a:r>
              <a:rPr lang="en-US" sz="2400" dirty="0" smtClean="0"/>
              <a:t> </a:t>
            </a:r>
            <a:r>
              <a:rPr lang="en-US" sz="2000" i="1" dirty="0"/>
              <a:t>(</a:t>
            </a:r>
            <a:r>
              <a:rPr lang="en-US" sz="2000" i="1" dirty="0" err="1"/>
              <a:t>Bintang-Bintang</a:t>
            </a:r>
            <a:r>
              <a:rPr lang="en-US" sz="2000" i="1" dirty="0"/>
              <a:t> </a:t>
            </a:r>
            <a:r>
              <a:rPr lang="en-US" sz="2000" i="1" dirty="0" err="1" smtClean="0"/>
              <a:t>Kebesaran</a:t>
            </a:r>
            <a:r>
              <a:rPr lang="en-US" sz="2000" i="1" dirty="0" smtClean="0"/>
              <a:t>)</a:t>
            </a:r>
            <a:r>
              <a:rPr lang="en-US" sz="2400" dirty="0" smtClean="0"/>
              <a:t> </a:t>
            </a:r>
            <a:r>
              <a:rPr lang="en-US" sz="2400" dirty="0" err="1" smtClean="0"/>
              <a:t>Awang</a:t>
            </a:r>
            <a:r>
              <a:rPr lang="en-US" sz="2400" dirty="0" smtClean="0"/>
              <a:t> </a:t>
            </a:r>
            <a:r>
              <a:rPr lang="en-US" sz="2000" i="1" dirty="0"/>
              <a:t>(</a:t>
            </a:r>
            <a:r>
              <a:rPr lang="en-US" sz="2000" i="1" dirty="0" err="1"/>
              <a:t>nama</a:t>
            </a:r>
            <a:r>
              <a:rPr lang="en-US" sz="2000" i="1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TUJUAN TERASUL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meletakkan</a:t>
            </a:r>
            <a:r>
              <a:rPr lang="en-US" dirty="0"/>
              <a:t> </a:t>
            </a:r>
            <a:r>
              <a:rPr lang="en-US" dirty="0" err="1"/>
              <a:t>Terasul</a:t>
            </a:r>
            <a:r>
              <a:rPr lang="en-US" dirty="0"/>
              <a:t> di </a:t>
            </a:r>
            <a:r>
              <a:rPr lang="en-US" dirty="0" err="1"/>
              <a:t>pangkal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memuliakan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memberi</a:t>
            </a:r>
            <a:r>
              <a:rPr lang="en-US" dirty="0"/>
              <a:t> </a:t>
            </a:r>
            <a:r>
              <a:rPr lang="en-US" dirty="0" err="1" smtClean="0"/>
              <a:t>penghormatan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(</a:t>
            </a:r>
            <a:r>
              <a:rPr lang="en-US" dirty="0" err="1" smtClean="0"/>
              <a:t>jangan</a:t>
            </a:r>
            <a:r>
              <a:rPr lang="en-US" dirty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diracak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luaran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13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PENGGUNAAN TERASUL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/>
              <a:t>Terasul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rasmi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formal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persuratan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majlis-majlis</a:t>
            </a:r>
            <a:r>
              <a:rPr lang="en-US" dirty="0"/>
              <a:t> </a:t>
            </a:r>
            <a:r>
              <a:rPr lang="en-US" dirty="0" err="1"/>
              <a:t>keraian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beristiadat</a:t>
            </a:r>
            <a:r>
              <a:rPr lang="en-US" dirty="0"/>
              <a:t> </a:t>
            </a:r>
            <a:r>
              <a:rPr lang="en-US" dirty="0" err="1"/>
              <a:t>mahupun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3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700" dirty="0" err="1"/>
              <a:t>Penggunaan</a:t>
            </a:r>
            <a:r>
              <a:rPr lang="en-US" sz="2700" dirty="0"/>
              <a:t> </a:t>
            </a:r>
            <a:r>
              <a:rPr lang="en-US" sz="2700" dirty="0" err="1"/>
              <a:t>Terasul</a:t>
            </a:r>
            <a:r>
              <a:rPr lang="en-US" sz="2700" dirty="0"/>
              <a:t> </a:t>
            </a:r>
            <a:r>
              <a:rPr lang="en-US" sz="2700" dirty="0" err="1"/>
              <a:t>dalam</a:t>
            </a:r>
            <a:r>
              <a:rPr lang="en-US" sz="2700" dirty="0"/>
              <a:t> </a:t>
            </a:r>
            <a:r>
              <a:rPr lang="en-US" sz="2700" dirty="0" err="1" smtClean="0"/>
              <a:t>Persuratan</a:t>
            </a:r>
            <a:endParaRPr lang="en-US" sz="2700" dirty="0" smtClean="0"/>
          </a:p>
          <a:p>
            <a:pPr marL="548640" lvl="2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/>
              <a:t>Yang </a:t>
            </a:r>
            <a:r>
              <a:rPr lang="en-US" sz="2400" dirty="0" err="1"/>
              <a:t>Dimuliakan</a:t>
            </a:r>
            <a:r>
              <a:rPr lang="en-US" sz="2400" dirty="0"/>
              <a:t> </a:t>
            </a:r>
            <a:r>
              <a:rPr lang="en-US" sz="2400" dirty="0" err="1"/>
              <a:t>Setiausaha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endParaRPr lang="en-US" sz="2400" dirty="0"/>
          </a:p>
          <a:p>
            <a:pPr marL="548640" lvl="2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/>
              <a:t>Yang </a:t>
            </a:r>
            <a:r>
              <a:rPr lang="en-US" sz="2400" dirty="0" err="1"/>
              <a:t>Mulia</a:t>
            </a:r>
            <a:r>
              <a:rPr lang="en-US" sz="2400" dirty="0"/>
              <a:t> </a:t>
            </a:r>
            <a:r>
              <a:rPr lang="en-US" sz="2400" dirty="0" err="1"/>
              <a:t>Setiausaha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/</a:t>
            </a:r>
            <a:r>
              <a:rPr lang="en-US" sz="2400" dirty="0" err="1"/>
              <a:t>Pengarah</a:t>
            </a:r>
            <a:endParaRPr lang="en-US" sz="2400" dirty="0"/>
          </a:p>
          <a:p>
            <a:pPr marL="548640" lvl="2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400" dirty="0" smtClean="0"/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700" dirty="0" err="1"/>
              <a:t>Terasul</a:t>
            </a:r>
            <a:r>
              <a:rPr lang="en-US" sz="2700" dirty="0"/>
              <a:t> di </a:t>
            </a:r>
            <a:r>
              <a:rPr lang="en-US" sz="2700" dirty="0" err="1"/>
              <a:t>dalam</a:t>
            </a:r>
            <a:r>
              <a:rPr lang="en-US" sz="2700" dirty="0"/>
              <a:t> </a:t>
            </a:r>
            <a:r>
              <a:rPr lang="en-US" sz="2700" dirty="0" err="1"/>
              <a:t>Majlis-Majlis</a:t>
            </a:r>
            <a:r>
              <a:rPr lang="en-US" sz="2700" dirty="0"/>
              <a:t> </a:t>
            </a:r>
            <a:r>
              <a:rPr lang="en-US" sz="2700" dirty="0" err="1" smtClean="0"/>
              <a:t>Keraian</a:t>
            </a:r>
            <a:endParaRPr lang="en-US" sz="2700" dirty="0" smtClean="0"/>
          </a:p>
          <a:p>
            <a:pPr marL="548640" lvl="2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memaklumkan</a:t>
            </a:r>
            <a:r>
              <a:rPr lang="en-US" sz="2400" dirty="0"/>
              <a:t> </a:t>
            </a:r>
            <a:r>
              <a:rPr lang="en-US" sz="2400" dirty="0" err="1"/>
              <a:t>keberangkatan</a:t>
            </a:r>
            <a:r>
              <a:rPr lang="en-US" sz="2400" dirty="0"/>
              <a:t> </a:t>
            </a:r>
            <a:r>
              <a:rPr lang="en-US" sz="2400" dirty="0" err="1"/>
              <a:t>Kebawah</a:t>
            </a:r>
            <a:r>
              <a:rPr lang="en-US" sz="2400" dirty="0"/>
              <a:t> </a:t>
            </a:r>
            <a:r>
              <a:rPr lang="en-US" sz="2400" dirty="0" err="1"/>
              <a:t>Duli</a:t>
            </a:r>
            <a:r>
              <a:rPr lang="en-US" sz="2400" dirty="0"/>
              <a:t> Yang </a:t>
            </a:r>
            <a:r>
              <a:rPr lang="en-US" sz="2400" dirty="0" err="1"/>
              <a:t>Maha</a:t>
            </a:r>
            <a:r>
              <a:rPr lang="en-US" sz="2400" dirty="0"/>
              <a:t> </a:t>
            </a:r>
            <a:r>
              <a:rPr lang="en-US" sz="2400" dirty="0" err="1"/>
              <a:t>Mulia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Kerabat</a:t>
            </a:r>
            <a:r>
              <a:rPr lang="en-US" sz="2400" dirty="0"/>
              <a:t> </a:t>
            </a:r>
            <a:r>
              <a:rPr lang="en-US" sz="2400" dirty="0" err="1"/>
              <a:t>Diraja</a:t>
            </a:r>
            <a:endParaRPr lang="en-US" sz="2400" dirty="0"/>
          </a:p>
          <a:p>
            <a:pPr marL="548640" lvl="2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majlis</a:t>
            </a:r>
            <a:r>
              <a:rPr lang="en-US" sz="2400" dirty="0"/>
              <a:t> forum, </a:t>
            </a:r>
            <a:r>
              <a:rPr lang="en-US" sz="2400" dirty="0" err="1"/>
              <a:t>Pengerusi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kebiasaannya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memperkenalkan</a:t>
            </a:r>
            <a:r>
              <a:rPr lang="en-US" sz="2400" dirty="0"/>
              <a:t> </a:t>
            </a:r>
            <a:r>
              <a:rPr lang="en-US" sz="2400" dirty="0" err="1"/>
              <a:t>ahli-ahli</a:t>
            </a:r>
            <a:r>
              <a:rPr lang="en-US" sz="2400" dirty="0"/>
              <a:t> panel (</a:t>
            </a:r>
            <a:r>
              <a:rPr lang="en-US" sz="2400" dirty="0" err="1"/>
              <a:t>penceramah</a:t>
            </a:r>
            <a:r>
              <a:rPr lang="en-US" sz="2400" dirty="0"/>
              <a:t>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sebagainya</a:t>
            </a:r>
            <a:endParaRPr lang="en-US" sz="2400" dirty="0"/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12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3eb395c1-c26a-485a-a474-2edaaa77b21c">NJV6YADVPPXQ-934185346-12</_dlc_DocId>
    <_dlc_DocIdUrl xmlns="3eb395c1-c26a-485a-a474-2edaaa77b21c">
      <Url>https://www.adat-istiadat.gov.bn/_layouts/15/DocIdRedir.aspx?ID=NJV6YADVPPXQ-934185346-12</Url>
      <Description>NJV6YADVPPXQ-934185346-12</Description>
    </_dlc_DocIdUrl>
  </documentManagement>
</p:properties>
</file>

<file path=customXml/item3.xml><?xml version="1.0" encoding="utf-8"?>
<?mso-contentType ?>
<spe:Receivers xmlns:spe="http://schemas.microsoft.com/sharepoint/event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B08958B8217A4EAF107ACBD7E3F738" ma:contentTypeVersion="3" ma:contentTypeDescription="Create a new document." ma:contentTypeScope="" ma:versionID="31bbf35b74f8af222fe3e927dfe79ef4">
  <xsd:schema xmlns:xsd="http://www.w3.org/2001/XMLSchema" xmlns:xs="http://www.w3.org/2001/XMLSchema" xmlns:p="http://schemas.microsoft.com/office/2006/metadata/properties" xmlns:ns1="http://schemas.microsoft.com/sharepoint/v3" xmlns:ns2="3eb395c1-c26a-485a-a474-2edaaa77b21c" targetNamespace="http://schemas.microsoft.com/office/2006/metadata/properties" ma:root="true" ma:fieldsID="f8f1e76c9439569e1cc3148d92da3295" ns1:_="" ns2:_="">
    <xsd:import namespace="http://schemas.microsoft.com/sharepoint/v3"/>
    <xsd:import namespace="3eb395c1-c26a-485a-a474-2edaaa77b21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b395c1-c26a-485a-a474-2edaaa77b21c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8E8E44-D3D4-408D-800E-A556D2211A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5A9336-3C21-452C-B9C9-E34A8A35C468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61ABF2C-2C0D-48C2-BE38-379CDB658FB4}"/>
</file>

<file path=customXml/itemProps4.xml><?xml version="1.0" encoding="utf-8"?>
<ds:datastoreItem xmlns:ds="http://schemas.openxmlformats.org/officeDocument/2006/customXml" ds:itemID="{7515B713-76E0-41FF-8DBA-5E9D4E49AB47}"/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1139</TotalTime>
  <Words>897</Words>
  <Application>Microsoft Office PowerPoint</Application>
  <PresentationFormat>On-screen Show (4:3)</PresentationFormat>
  <Paragraphs>251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Calibri</vt:lpstr>
      <vt:lpstr>Cambria</vt:lpstr>
      <vt:lpstr>Georgia</vt:lpstr>
      <vt:lpstr>Impact</vt:lpstr>
      <vt:lpstr>Wingdings</vt:lpstr>
      <vt:lpstr>Wingdings 2</vt:lpstr>
      <vt:lpstr>Civic</vt:lpstr>
      <vt:lpstr>TERASUL DAN BAHASA PENGGANTI DIRI “BAHASA DALAM”</vt:lpstr>
      <vt:lpstr>TITAH AL-MARHUM</vt:lpstr>
      <vt:lpstr>SABDA AL-MARHUM</vt:lpstr>
      <vt:lpstr>TERASUL</vt:lpstr>
      <vt:lpstr>PENGERTIAN TERASUL</vt:lpstr>
      <vt:lpstr>CONTOH</vt:lpstr>
      <vt:lpstr>TUJUAN TERASUL </vt:lpstr>
      <vt:lpstr>PENGGUNAAN TERASUL </vt:lpstr>
      <vt:lpstr>PowerPoint Presentation</vt:lpstr>
      <vt:lpstr>HUBUNGAN TERASUL DAN BAHASA DALAM</vt:lpstr>
      <vt:lpstr>Sambungan…</vt:lpstr>
      <vt:lpstr>PowerPoint Presentation</vt:lpstr>
      <vt:lpstr>KEBAWAH DULI YANG MAHA MULIA PADUKA SERI BAGINDA</vt:lpstr>
      <vt:lpstr>CONTOH</vt:lpstr>
      <vt:lpstr>DULI YANG TERAMAT MULIA PADUKA SERI</vt:lpstr>
      <vt:lpstr>CONTOH</vt:lpstr>
      <vt:lpstr>YANG TERAMAT MULIA PADUKA SERI</vt:lpstr>
      <vt:lpstr>CONTOH</vt:lpstr>
      <vt:lpstr>YANG AMAT MULIA</vt:lpstr>
      <vt:lpstr>Sambungan…</vt:lpstr>
      <vt:lpstr>Sambungan…</vt:lpstr>
      <vt:lpstr>CONTOH</vt:lpstr>
      <vt:lpstr>YANG MULIA</vt:lpstr>
      <vt:lpstr>YANG BERHORMAT</vt:lpstr>
      <vt:lpstr>Sambungan…</vt:lpstr>
      <vt:lpstr>YANG DIMULIAKAN LAGI DIHORMATI</vt:lpstr>
      <vt:lpstr>YANG DIMULIAKAN</vt:lpstr>
      <vt:lpstr>YANG MULIA</vt:lpstr>
      <vt:lpstr>PowerPoint Presentation</vt:lpstr>
      <vt:lpstr>PowerPoint Presentation</vt:lpstr>
      <vt:lpstr>Q &amp; A</vt:lpstr>
      <vt:lpstr>KETERANGAN LANJUT</vt:lpstr>
      <vt:lpstr>WASSALAM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TERASUL DAN BAHASA PENGGANTI DIRI “BAHASA DALAM”</dc:title>
  <dc:creator>Ak Md Noor Hamadi Pg Ahmad</dc:creator>
  <cp:lastModifiedBy>Mohammad Khairol Nazwan Bin Karim</cp:lastModifiedBy>
  <cp:revision>36</cp:revision>
  <cp:lastPrinted>2012-11-12T06:55:35Z</cp:lastPrinted>
  <dcterms:created xsi:type="dcterms:W3CDTF">2012-10-13T01:05:50Z</dcterms:created>
  <dcterms:modified xsi:type="dcterms:W3CDTF">2019-10-22T02:34:13Z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0x0101007FB08958B8217A4EAF107ACBD7E3F738</vt:lpwstr>
  </property>
  <property fmtid="{D5CDD505-2E9C-101B-9397-08002B2CF9AE}" pid="3" name="_dlc_DocIdItemGuid">
    <vt:lpwstr>b18ac846-ee46-49f8-b776-c5f3a7282a25</vt:lpwstr>
  </property>
</Properties>
</file>